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583754-547A-4A15-A4BB-8AB5558E9FC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DA90E7-A33D-4B3D-9DD0-F9D46D48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39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0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0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5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9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97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87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70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6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7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88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9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8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47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37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7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5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3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90E7-A33D-4B3D-9DD0-F9D46D4879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7231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3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9871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3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86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68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9627675-3788-4D0C-BC8B-271D24A08069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055825-48A4-4AE1-94CC-4BD5B4767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32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uskegee_Airmen_-_Circa_May_1942_to_Aug_1943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5B8B-E2C2-4668-9431-48D47E766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F7862-99A0-4E00-8E6A-90594B15E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588178"/>
          </a:xfrm>
        </p:spPr>
        <p:txBody>
          <a:bodyPr>
            <a:normAutofit/>
          </a:bodyPr>
          <a:lstStyle/>
          <a:p>
            <a:r>
              <a:rPr lang="en-US" sz="2800" dirty="0"/>
              <a:t>EQ: Why was the US drawn into WWII despite efforts to remain neutral? How did the US emerge from WWII as a superpower?</a:t>
            </a:r>
          </a:p>
        </p:txBody>
      </p:sp>
    </p:spTree>
    <p:extLst>
      <p:ext uri="{BB962C8B-B14F-4D97-AF65-F5344CB8AC3E}">
        <p14:creationId xmlns:p14="http://schemas.microsoft.com/office/powerpoint/2010/main" val="73108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3B398-4AFD-4B0A-A4B7-BB2EFD86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U.S.A. 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BFA23-5427-41F7-AAF0-56D4FBEA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President Roosevelt (FDR)= Remain Neutral / Isolation</a:t>
            </a:r>
          </a:p>
          <a:p>
            <a:r>
              <a:rPr lang="en-US" sz="2800" dirty="0"/>
              <a:t>The Neutrality Act of 1935,1936 – illegal to sell weapons to countries at war.</a:t>
            </a:r>
          </a:p>
          <a:p>
            <a:pPr marL="0" indent="0">
              <a:buNone/>
            </a:pPr>
            <a:r>
              <a:rPr lang="en-US" sz="2800" dirty="0"/>
              <a:t>*in response to Italy invading Ethiopia &amp; The Spanish Civil War</a:t>
            </a:r>
          </a:p>
          <a:p>
            <a:r>
              <a:rPr lang="en-US" sz="2800" dirty="0"/>
              <a:t>Neutrality Act 1937 &amp; 1939 “Cash &amp; Carry”- any sales of U.S. goods/weapons to foreign nations at war had to be picked up and paid in cash. *in response to Japan invasion of China</a:t>
            </a:r>
          </a:p>
        </p:txBody>
      </p:sp>
    </p:spTree>
    <p:extLst>
      <p:ext uri="{BB962C8B-B14F-4D97-AF65-F5344CB8AC3E}">
        <p14:creationId xmlns:p14="http://schemas.microsoft.com/office/powerpoint/2010/main" val="987679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C269-B7C5-45E3-8632-03084522E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Events that led to World War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CB6D-3ECA-428F-B015-56F36FDD1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Appease (Appeasement) Hitler:</a:t>
            </a:r>
          </a:p>
          <a:p>
            <a:pPr lvl="1"/>
            <a:r>
              <a:rPr lang="en-US" sz="2800" i="0" dirty="0"/>
              <a:t>Appease/appeasement- to give in to somebodies demands</a:t>
            </a:r>
          </a:p>
          <a:p>
            <a:pPr lvl="1"/>
            <a:r>
              <a:rPr lang="en-US" sz="2800" i="0" dirty="0"/>
              <a:t>Let him occupy the Rhineland, 1936</a:t>
            </a:r>
          </a:p>
          <a:p>
            <a:pPr lvl="1"/>
            <a:r>
              <a:rPr lang="en-US" sz="2800" i="0" dirty="0"/>
              <a:t>Give him Austria -  The Austrian Anschluss, 1938</a:t>
            </a:r>
          </a:p>
          <a:p>
            <a:pPr lvl="1"/>
            <a:r>
              <a:rPr lang="en-US" sz="2800" i="0" dirty="0"/>
              <a:t>Give him part of Czechoslovakia – the German speaking Sudetenland, 1938 – Munich Pact</a:t>
            </a:r>
          </a:p>
          <a:p>
            <a:pPr lvl="1"/>
            <a:r>
              <a:rPr lang="en-US" sz="2800" i="0" dirty="0"/>
              <a:t>Hitler wants Poland – Britain and France say they will fight if that happens</a:t>
            </a:r>
          </a:p>
        </p:txBody>
      </p:sp>
    </p:spTree>
    <p:extLst>
      <p:ext uri="{BB962C8B-B14F-4D97-AF65-F5344CB8AC3E}">
        <p14:creationId xmlns:p14="http://schemas.microsoft.com/office/powerpoint/2010/main" val="57865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71D4-18E2-4750-87B3-68298431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Events that led to World War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86A4-6AA3-4F6B-8919-C1F868E07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Nazi – Soviet Nonaggression Pact</a:t>
            </a:r>
          </a:p>
          <a:p>
            <a:pPr lvl="1"/>
            <a:r>
              <a:rPr lang="en-US" sz="3600" i="0" dirty="0"/>
              <a:t>USSR and Germany would not attack each other</a:t>
            </a:r>
          </a:p>
          <a:p>
            <a:pPr lvl="1"/>
            <a:r>
              <a:rPr lang="en-US" sz="3600" i="0" dirty="0"/>
              <a:t>They would conquer Poland and divide between them</a:t>
            </a:r>
          </a:p>
        </p:txBody>
      </p:sp>
    </p:spTree>
    <p:extLst>
      <p:ext uri="{BB962C8B-B14F-4D97-AF65-F5344CB8AC3E}">
        <p14:creationId xmlns:p14="http://schemas.microsoft.com/office/powerpoint/2010/main" val="166598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4F6A-C0EC-47C4-A5AB-861323D6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Events that led to World War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077EF-B74C-412D-B7A0-21F4F86D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Germany invades Poland Sept. 1</a:t>
            </a:r>
            <a:r>
              <a:rPr lang="en-US" sz="3200" baseline="30000" dirty="0"/>
              <a:t>st</a:t>
            </a:r>
            <a:r>
              <a:rPr lang="en-US" sz="3200" dirty="0"/>
              <a:t>, 1939</a:t>
            </a:r>
          </a:p>
          <a:p>
            <a:pPr lvl="1"/>
            <a:r>
              <a:rPr lang="en-US" sz="3200" dirty="0"/>
              <a:t>Uses Blitzkrieg war</a:t>
            </a:r>
          </a:p>
          <a:p>
            <a:pPr lvl="1"/>
            <a:r>
              <a:rPr lang="en-US" sz="3200" dirty="0"/>
              <a:t>This event begins WWII</a:t>
            </a:r>
          </a:p>
          <a:p>
            <a:r>
              <a:rPr lang="en-US" sz="3200" dirty="0"/>
              <a:t>Britain and France declare war on Germany Sept. 3</a:t>
            </a:r>
            <a:r>
              <a:rPr lang="en-US" sz="3200" baseline="30000" dirty="0"/>
              <a:t>rd</a:t>
            </a:r>
            <a:r>
              <a:rPr lang="en-US" sz="3200" dirty="0"/>
              <a:t> 1939</a:t>
            </a:r>
          </a:p>
          <a:p>
            <a:r>
              <a:rPr lang="en-US" sz="3200" dirty="0"/>
              <a:t>WORLD WAR II HAS BEGUN!</a:t>
            </a:r>
          </a:p>
        </p:txBody>
      </p:sp>
    </p:spTree>
    <p:extLst>
      <p:ext uri="{BB962C8B-B14F-4D97-AF65-F5344CB8AC3E}">
        <p14:creationId xmlns:p14="http://schemas.microsoft.com/office/powerpoint/2010/main" val="80037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741F-233B-41BB-B279-DBCAE27D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 1939 - 1945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5B02-4832-45C4-8F54-2ECE7FA66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U.S. reaction to the beginning of WW II</a:t>
            </a:r>
          </a:p>
          <a:p>
            <a:pPr lvl="1"/>
            <a:r>
              <a:rPr lang="en-US" sz="3200" dirty="0"/>
              <a:t>FDR declares U.S. will be neutral</a:t>
            </a:r>
          </a:p>
          <a:p>
            <a:pPr lvl="1"/>
            <a:r>
              <a:rPr lang="en-US" sz="3200" dirty="0"/>
              <a:t>Isolationists created the America First Committee – Americans against the war</a:t>
            </a:r>
          </a:p>
          <a:p>
            <a:pPr lvl="1"/>
            <a:r>
              <a:rPr lang="en-US" sz="3200" dirty="0"/>
              <a:t>FDR traded ships to Great Britain for military bases in the Caribbean, Newfoundland and Bermuda</a:t>
            </a:r>
          </a:p>
          <a:p>
            <a:pPr lvl="1"/>
            <a:r>
              <a:rPr lang="en-US" sz="3200" dirty="0"/>
              <a:t>U.S. begins the draft</a:t>
            </a:r>
          </a:p>
        </p:txBody>
      </p:sp>
    </p:spTree>
    <p:extLst>
      <p:ext uri="{BB962C8B-B14F-4D97-AF65-F5344CB8AC3E}">
        <p14:creationId xmlns:p14="http://schemas.microsoft.com/office/powerpoint/2010/main" val="97724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4748-AC9A-4C0C-8790-986BC4C2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The Presidential Election of 1940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5824E-8831-4BC0-81D6-18CFF5E63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FDR announces he will run for a record 3</a:t>
            </a:r>
            <a:r>
              <a:rPr lang="en-US" sz="3600" baseline="30000" dirty="0"/>
              <a:t>rd</a:t>
            </a:r>
            <a:r>
              <a:rPr lang="en-US" sz="3600" dirty="0"/>
              <a:t> term. “Vote for FDR, he will keep us out of war”.</a:t>
            </a:r>
          </a:p>
          <a:p>
            <a:r>
              <a:rPr lang="en-US" sz="3600" dirty="0"/>
              <a:t>Wendell Willkie – Republican candidate also promised to stay out of war </a:t>
            </a:r>
          </a:p>
          <a:p>
            <a:r>
              <a:rPr lang="en-US" sz="3600" dirty="0"/>
              <a:t>FDR wins in a landslide.*1</a:t>
            </a:r>
            <a:r>
              <a:rPr lang="en-US" sz="3600" baseline="30000" dirty="0"/>
              <a:t>st</a:t>
            </a:r>
            <a:r>
              <a:rPr lang="en-US" sz="3600" dirty="0"/>
              <a:t> President to win a 3</a:t>
            </a:r>
            <a:r>
              <a:rPr lang="en-US" sz="3600" baseline="30000" dirty="0"/>
              <a:t>rd</a:t>
            </a:r>
            <a:r>
              <a:rPr lang="en-US" sz="3600" dirty="0"/>
              <a:t> term</a:t>
            </a:r>
          </a:p>
        </p:txBody>
      </p:sp>
    </p:spTree>
    <p:extLst>
      <p:ext uri="{BB962C8B-B14F-4D97-AF65-F5344CB8AC3E}">
        <p14:creationId xmlns:p14="http://schemas.microsoft.com/office/powerpoint/2010/main" val="1793120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026E-6737-438F-B5E5-E360D2F4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Phony war in the West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CA68-792F-409B-A95C-6CA713B7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7785"/>
            <a:ext cx="9601200" cy="5040923"/>
          </a:xfrm>
        </p:spPr>
        <p:txBody>
          <a:bodyPr>
            <a:normAutofit/>
          </a:bodyPr>
          <a:lstStyle/>
          <a:p>
            <a:r>
              <a:rPr lang="en-US" sz="2800" dirty="0"/>
              <a:t>Hitler defeats Denmark and Norway – April 1940</a:t>
            </a:r>
          </a:p>
          <a:p>
            <a:r>
              <a:rPr lang="en-US" sz="2800" dirty="0"/>
              <a:t>Stalin defeats Finland</a:t>
            </a:r>
          </a:p>
          <a:p>
            <a:r>
              <a:rPr lang="en-US" sz="2800" dirty="0"/>
              <a:t>June 1940 – Germany has defeated Belgium, Netherlands and Luxembourg. Then France falls</a:t>
            </a:r>
          </a:p>
          <a:p>
            <a:r>
              <a:rPr lang="en-US" sz="2800" dirty="0"/>
              <a:t>Many British and French soldiers escape France through the port of Dunkirk. “Miracle of Dunkirk”</a:t>
            </a:r>
          </a:p>
          <a:p>
            <a:r>
              <a:rPr lang="en-US" sz="2800" dirty="0"/>
              <a:t>The Battle of Britain – the German air force bombs Britain day and night. Radar helps the British be prepared</a:t>
            </a:r>
          </a:p>
          <a:p>
            <a:r>
              <a:rPr lang="en-US" sz="2800" dirty="0"/>
              <a:t>Germany invades the Soviet Union, June 1941 *Violates Nazi-Soviet Pact</a:t>
            </a:r>
          </a:p>
        </p:txBody>
      </p:sp>
    </p:spTree>
    <p:extLst>
      <p:ext uri="{BB962C8B-B14F-4D97-AF65-F5344CB8AC3E}">
        <p14:creationId xmlns:p14="http://schemas.microsoft.com/office/powerpoint/2010/main" val="1833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4C4E-0815-4E87-BDAB-875EB302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36584"/>
            <a:ext cx="9601200" cy="4745570"/>
          </a:xfrm>
        </p:spPr>
        <p:txBody>
          <a:bodyPr/>
          <a:lstStyle/>
          <a:p>
            <a:r>
              <a:rPr lang="en-US" dirty="0"/>
              <a:t>German U-boats (Wolf Packs) have sunk American ships</a:t>
            </a:r>
          </a:p>
          <a:p>
            <a:r>
              <a:rPr lang="en-US" dirty="0"/>
              <a:t>Japan plans to attack the U.S. because:</a:t>
            </a:r>
          </a:p>
          <a:p>
            <a:pPr lvl="1"/>
            <a:r>
              <a:rPr lang="en-US" i="0" dirty="0"/>
              <a:t>We embargo oil &amp; steel sales</a:t>
            </a:r>
          </a:p>
          <a:p>
            <a:pPr lvl="1"/>
            <a:r>
              <a:rPr lang="en-US" i="0" dirty="0"/>
              <a:t>We freeze assets and $ in banks</a:t>
            </a:r>
          </a:p>
          <a:p>
            <a:pPr lvl="1"/>
            <a:r>
              <a:rPr lang="en-US" i="0" dirty="0"/>
              <a:t>We are viewed as a threat to them in Asia</a:t>
            </a:r>
          </a:p>
          <a:p>
            <a:r>
              <a:rPr lang="en-US" dirty="0"/>
              <a:t>The Japanese surprise attack on Navy base at Pearl Harbor, Hawaii</a:t>
            </a:r>
          </a:p>
          <a:p>
            <a:pPr lvl="1"/>
            <a:r>
              <a:rPr lang="en-US" i="0" dirty="0"/>
              <a:t>Dec. 7th, 1941</a:t>
            </a:r>
          </a:p>
          <a:p>
            <a:pPr lvl="1"/>
            <a:r>
              <a:rPr lang="en-US" sz="2800" i="0" baseline="30000" dirty="0"/>
              <a:t>Over 300 Japanese planes attack</a:t>
            </a:r>
          </a:p>
          <a:p>
            <a:pPr lvl="1"/>
            <a:r>
              <a:rPr lang="en-US" sz="2800" i="0" baseline="30000" dirty="0"/>
              <a:t>21 U.S. ships anchored at “battleship Row”, and 188 planes destroyed</a:t>
            </a:r>
          </a:p>
          <a:p>
            <a:pPr lvl="1"/>
            <a:r>
              <a:rPr lang="en-US" sz="2800" i="0" baseline="30000" dirty="0"/>
              <a:t>2,400 Americans killed</a:t>
            </a:r>
          </a:p>
          <a:p>
            <a:r>
              <a:rPr lang="en-US" sz="2800" baseline="30000" dirty="0"/>
              <a:t>FDR &amp; America declares war</a:t>
            </a:r>
          </a:p>
          <a:p>
            <a:r>
              <a:rPr lang="en-US" sz="2800" baseline="30000" dirty="0"/>
              <a:t>Japanese Americans were sent to internment camps in the U.S.</a:t>
            </a:r>
          </a:p>
          <a:p>
            <a:pPr lvl="1"/>
            <a:endParaRPr lang="en-US" baseline="300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5F12AC5-4517-4715-8CAE-83942CCFE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20921"/>
            <a:ext cx="784862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 Enters WWII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8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9E27C-3C82-4568-B74D-A78AB245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n-US" dirty="0"/>
              <a:t>America’s Involvement in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38F8-1230-4657-A238-A8354647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046515"/>
            <a:ext cx="5793475" cy="44123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Swift mobilization for war on “The Home Front”</a:t>
            </a:r>
          </a:p>
          <a:p>
            <a:pPr lvl="1"/>
            <a:r>
              <a:rPr lang="en-US" sz="2400" dirty="0"/>
              <a:t>Businesses and the economy in the U.S. switch to making war related items</a:t>
            </a:r>
          </a:p>
          <a:p>
            <a:pPr lvl="1"/>
            <a:r>
              <a:rPr lang="en-US" sz="2400" dirty="0"/>
              <a:t>The war helped pull the U.S. out of the Great Depression</a:t>
            </a:r>
          </a:p>
          <a:p>
            <a:pPr lvl="2"/>
            <a:r>
              <a:rPr lang="en-US" sz="2400" dirty="0"/>
              <a:t>War Production Board told US businesses to make war goods</a:t>
            </a:r>
          </a:p>
          <a:p>
            <a:pPr lvl="2"/>
            <a:r>
              <a:rPr lang="en-US" sz="2400" dirty="0"/>
              <a:t>Office of Price Administration est. to control inflation caused by shortage of goods</a:t>
            </a:r>
          </a:p>
          <a:p>
            <a:r>
              <a:rPr lang="en-US" sz="2400" dirty="0"/>
              <a:t>A Draft ( Selective Service ) was used to increase the number of soldiers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C:\Users\hogem\AppData\Local\Microsoft\Windows\Temporary Internet Files\Content.IE5\0SYLB774\army_uncle_sam_wwi_poster-p228570196015003660tdcp_400[1].jpg">
            <a:extLst>
              <a:ext uri="{FF2B5EF4-FFF2-40B4-BE49-F238E27FC236}">
                <a16:creationId xmlns:a16="http://schemas.microsoft.com/office/drawing/2014/main" id="{38F4921D-083E-454A-961F-1D0D150A103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16485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2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D322-DDBB-4DAE-BBEA-3EB27AB1E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238539"/>
            <a:ext cx="3656419" cy="19331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America’s Involvement </a:t>
            </a:r>
            <a:br>
              <a:rPr lang="en-US" dirty="0"/>
            </a:br>
            <a:r>
              <a:rPr lang="en-US" dirty="0"/>
              <a:t>in WWII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https://upload.wikimedia.org/wikipedia/commons/thumb/2/28/Tuskegee_Airmen_-_Circa_May_1942_to_Aug_1943.jpg/220px-Tuskegee_Airmen_-_Circa_May_1942_to_Aug_1943.jpg">
            <a:hlinkClick r:id="rId3"/>
            <a:extLst>
              <a:ext uri="{FF2B5EF4-FFF2-40B4-BE49-F238E27FC236}">
                <a16:creationId xmlns:a16="http://schemas.microsoft.com/office/drawing/2014/main" id="{88C0C539-EA89-42A5-B1A2-5D118A0076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61" y="736211"/>
            <a:ext cx="6517065" cy="506553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1053-BCE9-4C5F-9A5E-CC75E92B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667" y="2286000"/>
            <a:ext cx="3656419" cy="35814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African Americans served in WW II. *Tuskegee Airmen</a:t>
            </a:r>
          </a:p>
        </p:txBody>
      </p:sp>
    </p:spTree>
    <p:extLst>
      <p:ext uri="{BB962C8B-B14F-4D97-AF65-F5344CB8AC3E}">
        <p14:creationId xmlns:p14="http://schemas.microsoft.com/office/powerpoint/2010/main" val="413142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C6B9-7297-4314-A8F2-DC33B0EDE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Issues in Europe in the 1930’s:</a:t>
            </a:r>
          </a:p>
          <a:p>
            <a:pPr lvl="2"/>
            <a:r>
              <a:rPr lang="en-US" sz="4000" dirty="0"/>
              <a:t>Worldwide economic depression.</a:t>
            </a:r>
          </a:p>
          <a:p>
            <a:pPr lvl="2"/>
            <a:r>
              <a:rPr lang="en-US" sz="4000" dirty="0"/>
              <a:t>Germany suffered harsh punishments from WWI &amp; The Treaty of Versailles</a:t>
            </a: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A327E00-A57F-43F8-BD60-3401D7EBC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67087"/>
            <a:ext cx="939018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Europe on the Brink of War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36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7D8DF-E246-4782-B3E5-5B85BC53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58702"/>
            <a:ext cx="4798243" cy="28181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5600" cap="all" dirty="0"/>
              <a:t>America’s Involvement in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C28BB-E501-4BBD-9F24-31B34A8BB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885" y="3860800"/>
            <a:ext cx="4798243" cy="23703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Many women went to work in the factories to replace men that went to war</a:t>
            </a: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“Rosie the Riveter”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 descr="C:\Users\hogem\AppData\Local\Microsoft\Windows\Temporary Internet Files\Content.IE5\LAXU9OI1\rosie_the_riveter[1].jpg">
            <a:extLst>
              <a:ext uri="{FF2B5EF4-FFF2-40B4-BE49-F238E27FC236}">
                <a16:creationId xmlns:a16="http://schemas.microsoft.com/office/drawing/2014/main" id="{9941CED9-4835-44F3-92AC-71E1A91F26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403" y="1425173"/>
            <a:ext cx="4207669" cy="4207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840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29B1-F5A4-4461-A8FD-2AE737FE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America’s Involvement in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AC038-0EE3-4543-A17D-B4B7294F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Rationing was instituted</a:t>
            </a:r>
          </a:p>
          <a:p>
            <a:r>
              <a:rPr lang="en-US" dirty="0"/>
              <a:t>Sell U.S. savings bonds to help pay for the war</a:t>
            </a:r>
          </a:p>
          <a:p>
            <a:r>
              <a:rPr lang="en-US" dirty="0"/>
              <a:t>America will have to fight a war on two fronts:</a:t>
            </a:r>
          </a:p>
          <a:p>
            <a:pPr lvl="1"/>
            <a:r>
              <a:rPr lang="en-US" dirty="0"/>
              <a:t>Fight the Japanese in the Pacific</a:t>
            </a:r>
          </a:p>
          <a:p>
            <a:pPr lvl="1"/>
            <a:r>
              <a:rPr lang="en-US" dirty="0"/>
              <a:t>Fight the Germany and Italy in Europe</a:t>
            </a:r>
          </a:p>
          <a:p>
            <a:r>
              <a:rPr lang="en-US" dirty="0"/>
              <a:t>The Manhattan Project – U.S. builds atomic bomb</a:t>
            </a:r>
          </a:p>
        </p:txBody>
      </p:sp>
    </p:spTree>
    <p:extLst>
      <p:ext uri="{BB962C8B-B14F-4D97-AF65-F5344CB8AC3E}">
        <p14:creationId xmlns:p14="http://schemas.microsoft.com/office/powerpoint/2010/main" val="364014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29B1-F5A4-4461-A8FD-2AE737FE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War in the Pacific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AC038-0EE3-4543-A17D-B4B7294F8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U.S. fights Japan in the Pacific</a:t>
            </a:r>
          </a:p>
          <a:p>
            <a:pPr lvl="1"/>
            <a:r>
              <a:rPr lang="en-US" sz="2800" dirty="0"/>
              <a:t>Japan takes the U.S. Philippines – May 1942</a:t>
            </a:r>
          </a:p>
          <a:p>
            <a:pPr lvl="1"/>
            <a:r>
              <a:rPr lang="en-US" sz="2800" dirty="0"/>
              <a:t>The U.S attacks and bombs Tokyo, Japan by air – April 1942</a:t>
            </a:r>
          </a:p>
          <a:p>
            <a:pPr lvl="1"/>
            <a:r>
              <a:rPr lang="en-US" sz="2800" dirty="0"/>
              <a:t>“Island Hopping” U.S. strategy of fighting the Japanese in the Pacific</a:t>
            </a:r>
          </a:p>
          <a:p>
            <a:r>
              <a:rPr lang="en-US" sz="2800" dirty="0"/>
              <a:t>General MacArthur “returns” &amp; defeats the Japanese in the Philippines, March 1945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3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6C77-619E-444D-A699-BFF426FA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War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CA7E-25F0-4FDF-A3CB-70C218E7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0236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Churchill, Stalin, &amp; Roosevelt plan how to defeat Hitler</a:t>
            </a:r>
          </a:p>
          <a:p>
            <a:pPr lvl="1"/>
            <a:r>
              <a:rPr lang="en-US" sz="2800" dirty="0"/>
              <a:t>U.S. and Britain will invade France, then Germany</a:t>
            </a:r>
          </a:p>
          <a:p>
            <a:pPr lvl="1"/>
            <a:r>
              <a:rPr lang="en-US" sz="2800" dirty="0"/>
              <a:t>The USSR will attack Germany from the East</a:t>
            </a:r>
          </a:p>
          <a:p>
            <a:r>
              <a:rPr lang="en-US" sz="2800" dirty="0"/>
              <a:t>Operation Overlord</a:t>
            </a:r>
          </a:p>
          <a:p>
            <a:pPr lvl="1"/>
            <a:r>
              <a:rPr lang="en-US" sz="2800" dirty="0"/>
              <a:t>U.S. General Dwight Eisenhower was in charge</a:t>
            </a:r>
          </a:p>
          <a:p>
            <a:pPr lvl="1"/>
            <a:r>
              <a:rPr lang="en-US" sz="2800" dirty="0"/>
              <a:t>U.S. &amp; </a:t>
            </a:r>
            <a:r>
              <a:rPr lang="en-US" sz="2800" dirty="0" err="1"/>
              <a:t>Britiish</a:t>
            </a:r>
            <a:r>
              <a:rPr lang="en-US" sz="2800" dirty="0"/>
              <a:t> forces would cross the English Channel and land in German controlled Northern France.</a:t>
            </a:r>
          </a:p>
          <a:p>
            <a:pPr lvl="1"/>
            <a:r>
              <a:rPr lang="en-US" sz="2800" dirty="0"/>
              <a:t>The invasion was known as “D-Day” – June 6th, 1944</a:t>
            </a:r>
          </a:p>
          <a:p>
            <a:pPr lvl="1"/>
            <a:r>
              <a:rPr lang="en-US" sz="2800" dirty="0"/>
              <a:t>It took place on the beaches of Normandy, France </a:t>
            </a:r>
          </a:p>
        </p:txBody>
      </p:sp>
    </p:spTree>
    <p:extLst>
      <p:ext uri="{BB962C8B-B14F-4D97-AF65-F5344CB8AC3E}">
        <p14:creationId xmlns:p14="http://schemas.microsoft.com/office/powerpoint/2010/main" val="365400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6C77-619E-444D-A699-BFF426FA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War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6CA7E-25F0-4FDF-A3CB-70C218E7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02369"/>
          </a:xfrm>
        </p:spPr>
        <p:txBody>
          <a:bodyPr>
            <a:normAutofit/>
          </a:bodyPr>
          <a:lstStyle/>
          <a:p>
            <a:r>
              <a:rPr lang="en-US" sz="4400" dirty="0"/>
              <a:t>Nearly 10,000 Allied soldiers die at D-Day by Operation Overlord is a success</a:t>
            </a:r>
          </a:p>
          <a:p>
            <a:r>
              <a:rPr lang="en-US" sz="4400" dirty="0"/>
              <a:t>Aug. 25, 1944 Paris is liberated and the Germans are pushed out of France</a:t>
            </a:r>
          </a:p>
        </p:txBody>
      </p:sp>
    </p:spTree>
    <p:extLst>
      <p:ext uri="{BB962C8B-B14F-4D97-AF65-F5344CB8AC3E}">
        <p14:creationId xmlns:p14="http://schemas.microsoft.com/office/powerpoint/2010/main" val="342081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2085-2CF2-46CB-9F96-D8AF3BFA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The Invasion of 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A3A23-79F0-4FD0-8B02-109D52ABF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61692"/>
          </a:xfrm>
        </p:spPr>
        <p:txBody>
          <a:bodyPr>
            <a:normAutofit/>
          </a:bodyPr>
          <a:lstStyle/>
          <a:p>
            <a:r>
              <a:rPr lang="en-US" sz="2800" dirty="0"/>
              <a:t>The Battle of the Bulge – Jan. 1945</a:t>
            </a:r>
          </a:p>
          <a:p>
            <a:r>
              <a:rPr lang="en-US" sz="2800" dirty="0"/>
              <a:t>Allied forces led by General Patton defeat the Germans in Belgium and move into Germany.</a:t>
            </a:r>
          </a:p>
          <a:p>
            <a:r>
              <a:rPr lang="en-US" sz="2800" dirty="0"/>
              <a:t>USSR troops reach Berlin (Germany’s capital) April 1945 about the same time Allied forces arrive from the West</a:t>
            </a:r>
          </a:p>
          <a:p>
            <a:r>
              <a:rPr lang="en-US" sz="2800" dirty="0"/>
              <a:t>Hitler commits suicide April 30, 1945</a:t>
            </a:r>
          </a:p>
          <a:p>
            <a:r>
              <a:rPr lang="en-US" sz="2800" dirty="0"/>
              <a:t>May 7, 1945 Germany surrenders</a:t>
            </a:r>
          </a:p>
          <a:p>
            <a:r>
              <a:rPr lang="en-US" sz="2800" dirty="0"/>
              <a:t>V-E Day (Victory in Europe) is May 8, 1945 (Japan fights on)</a:t>
            </a:r>
          </a:p>
        </p:txBody>
      </p:sp>
    </p:spTree>
    <p:extLst>
      <p:ext uri="{BB962C8B-B14F-4D97-AF65-F5344CB8AC3E}">
        <p14:creationId xmlns:p14="http://schemas.microsoft.com/office/powerpoint/2010/main" val="213410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8A960-8935-4765-A02F-8611F92D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FDR and the End of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3348-85BC-49E2-9E1F-C0400ECD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en-US" sz="3600" dirty="0"/>
              <a:t>He wins a record 4</a:t>
            </a:r>
            <a:r>
              <a:rPr lang="en-US" sz="3600" baseline="30000" dirty="0"/>
              <a:t>th</a:t>
            </a:r>
            <a:r>
              <a:rPr lang="en-US" sz="3600" dirty="0"/>
              <a:t> term in 1944 but dies April 12, 1945</a:t>
            </a:r>
          </a:p>
          <a:p>
            <a:r>
              <a:rPr lang="en-US" sz="3600" dirty="0"/>
              <a:t>Vice President Harry Truman takes over as President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4" name="Picture 2" descr="Image result for fdr">
            <a:extLst>
              <a:ext uri="{FF2B5EF4-FFF2-40B4-BE49-F238E27FC236}">
                <a16:creationId xmlns:a16="http://schemas.microsoft.com/office/drawing/2014/main" id="{7EFCD4F4-BE20-4236-9C8F-48D55F325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/>
          <a:stretch/>
        </p:blipFill>
        <p:spPr bwMode="auto">
          <a:xfrm>
            <a:off x="7612260" y="10"/>
            <a:ext cx="45797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3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E340-CC1D-4FB5-8A2F-D95B2234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85138"/>
          </a:xfrm>
        </p:spPr>
        <p:txBody>
          <a:bodyPr/>
          <a:lstStyle/>
          <a:p>
            <a:r>
              <a:rPr lang="en-US" dirty="0"/>
              <a:t>U.S. Marines capture the island of Iwo Jima very close to Japan</a:t>
            </a:r>
          </a:p>
          <a:p>
            <a:r>
              <a:rPr lang="en-US" dirty="0"/>
              <a:t>B-29 bomber planes firebomb Japanese cities</a:t>
            </a:r>
          </a:p>
          <a:p>
            <a:r>
              <a:rPr lang="en-US" dirty="0"/>
              <a:t>Japanese are defeated at the island of </a:t>
            </a:r>
            <a:r>
              <a:rPr lang="en-US" dirty="0" err="1"/>
              <a:t>Okiinawa</a:t>
            </a:r>
            <a:r>
              <a:rPr lang="en-US" dirty="0"/>
              <a:t> only 350 miles from Japan</a:t>
            </a:r>
          </a:p>
          <a:p>
            <a:r>
              <a:rPr lang="en-US" dirty="0"/>
              <a:t>Truman orders the Atomic Bomb to be used on Japan</a:t>
            </a:r>
          </a:p>
          <a:p>
            <a:pPr lvl="1"/>
            <a:r>
              <a:rPr lang="en-US" dirty="0"/>
              <a:t>The bomb “Little Boy” is dropped by bomber plane named Enola Gay on city of </a:t>
            </a:r>
            <a:r>
              <a:rPr lang="en-US" dirty="0" err="1"/>
              <a:t>Hiroshipa</a:t>
            </a:r>
            <a:r>
              <a:rPr lang="en-US" dirty="0"/>
              <a:t>, Japan on Aug. 6</a:t>
            </a:r>
            <a:r>
              <a:rPr lang="en-US" baseline="30000" dirty="0"/>
              <a:t>th</a:t>
            </a:r>
            <a:r>
              <a:rPr lang="en-US" dirty="0"/>
              <a:t> 1945</a:t>
            </a:r>
          </a:p>
          <a:p>
            <a:pPr lvl="1"/>
            <a:r>
              <a:rPr lang="en-US" dirty="0"/>
              <a:t>A 2</a:t>
            </a:r>
            <a:r>
              <a:rPr lang="en-US" baseline="30000" dirty="0"/>
              <a:t>nd</a:t>
            </a:r>
            <a:r>
              <a:rPr lang="en-US" dirty="0"/>
              <a:t> atomic bomb is dropped on the city of Nagasaki on Aug. 9</a:t>
            </a:r>
            <a:r>
              <a:rPr lang="en-US" baseline="30000" dirty="0"/>
              <a:t>th</a:t>
            </a:r>
            <a:r>
              <a:rPr lang="en-US" dirty="0"/>
              <a:t>, 1945</a:t>
            </a:r>
          </a:p>
          <a:p>
            <a:r>
              <a:rPr lang="en-US" dirty="0"/>
              <a:t>V-J (victory over Japan) Aug. 15</a:t>
            </a:r>
            <a:r>
              <a:rPr lang="en-US" baseline="30000" dirty="0"/>
              <a:t>th</a:t>
            </a:r>
            <a:r>
              <a:rPr lang="en-US" dirty="0"/>
              <a:t> 1945 – the Japanese surrender finally</a:t>
            </a:r>
          </a:p>
          <a:p>
            <a:r>
              <a:rPr lang="en-US" dirty="0"/>
              <a:t>WWII is finally over!!!!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8E4276D-A64A-4B9F-AF5C-F39981417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874755"/>
            <a:ext cx="79768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Defeat of Japan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13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C5A3-3A43-4A85-A940-635C23FF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Post WWII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CE9A-93C7-491B-8EC6-6394FD16D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United Nations:</a:t>
            </a:r>
          </a:p>
          <a:p>
            <a:pPr lvl="1"/>
            <a:r>
              <a:rPr lang="en-US" sz="3200" dirty="0"/>
              <a:t>A world peace keeping organization to replace the League of Nations</a:t>
            </a:r>
          </a:p>
          <a:p>
            <a:pPr lvl="1"/>
            <a:r>
              <a:rPr lang="en-US" sz="3200" dirty="0"/>
              <a:t>Would be located in New York, USA.</a:t>
            </a:r>
          </a:p>
          <a:p>
            <a:r>
              <a:rPr lang="en-US" sz="3200" dirty="0"/>
              <a:t>War crime trials called the Nuremburg Trials took place in Germany and Japan</a:t>
            </a:r>
          </a:p>
          <a:p>
            <a:r>
              <a:rPr lang="en-US" sz="3200" dirty="0"/>
              <a:t>Germany was divided into East and West</a:t>
            </a:r>
          </a:p>
        </p:txBody>
      </p:sp>
    </p:spTree>
    <p:extLst>
      <p:ext uri="{BB962C8B-B14F-4D97-AF65-F5344CB8AC3E}">
        <p14:creationId xmlns:p14="http://schemas.microsoft.com/office/powerpoint/2010/main" val="36611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:\Users\hogem\AppData\Local\Microsoft\Windows\Temporary Internet Files\Content.IE5\P6LJAOZW\benito-mussolini[1].jpg">
            <a:extLst>
              <a:ext uri="{FF2B5EF4-FFF2-40B4-BE49-F238E27FC236}">
                <a16:creationId xmlns:a16="http://schemas.microsoft.com/office/drawing/2014/main" id="{1540E738-8CBF-4458-BB4A-99908C1CA2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83" y="640080"/>
            <a:ext cx="5070763" cy="5577840"/>
          </a:xfrm>
          <a:prstGeom prst="rect">
            <a:avLst/>
          </a:prstGeom>
          <a:noFill/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60F0B1-79CD-43CE-A084-3C2DD910F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69666" y="1314922"/>
            <a:ext cx="3176246" cy="30001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1" i="0" u="none" strike="noStrike" cap="all" normalizeH="0" dirty="0">
                <a:ln>
                  <a:noFill/>
                </a:ln>
                <a:effectLst/>
              </a:rPr>
              <a:t>The Rise of Dictators in Europe and Asia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7E220-B139-4DC4-94AA-D2A5D9CE3C95}"/>
              </a:ext>
            </a:extLst>
          </p:cNvPr>
          <p:cNvSpPr txBox="1"/>
          <p:nvPr/>
        </p:nvSpPr>
        <p:spPr>
          <a:xfrm>
            <a:off x="7170057" y="5152957"/>
            <a:ext cx="482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Italy – Benito Mussolini </a:t>
            </a:r>
          </a:p>
        </p:txBody>
      </p:sp>
    </p:spTree>
    <p:extLst>
      <p:ext uri="{BB962C8B-B14F-4D97-AF65-F5344CB8AC3E}">
        <p14:creationId xmlns:p14="http://schemas.microsoft.com/office/powerpoint/2010/main" val="2666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C:\Users\hogem\AppData\Local\Microsoft\Windows\Temporary Internet Files\Content.IE5\P6LJAOZW\adolf-hitler[1].jpg">
            <a:extLst>
              <a:ext uri="{FF2B5EF4-FFF2-40B4-BE49-F238E27FC236}">
                <a16:creationId xmlns:a16="http://schemas.microsoft.com/office/drawing/2014/main" id="{697590B0-E9B3-460A-B689-674EFF1C3F9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 bwMode="auto">
          <a:xfrm>
            <a:off x="20" y="10"/>
            <a:ext cx="4966232" cy="6857990"/>
          </a:xfrm>
          <a:prstGeom prst="rect">
            <a:avLst/>
          </a:prstGeom>
          <a:noFill/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7BFF5-E82E-4C5E-8C03-4621603E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5400" b="1" cap="all"/>
              <a:t>The Rise of Dictators in Europe and Asia</a:t>
            </a:r>
            <a:endParaRPr lang="en-US" sz="5400" cap="al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B5D37-A01A-406F-A281-79000A7077BA}"/>
              </a:ext>
            </a:extLst>
          </p:cNvPr>
          <p:cNvSpPr txBox="1"/>
          <p:nvPr/>
        </p:nvSpPr>
        <p:spPr>
          <a:xfrm>
            <a:off x="5412340" y="5863771"/>
            <a:ext cx="5048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Germany – Adolf Hitler</a:t>
            </a:r>
          </a:p>
        </p:txBody>
      </p:sp>
    </p:spTree>
    <p:extLst>
      <p:ext uri="{BB962C8B-B14F-4D97-AF65-F5344CB8AC3E}">
        <p14:creationId xmlns:p14="http://schemas.microsoft.com/office/powerpoint/2010/main" val="38435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18BDC-22DF-4B23-97C9-3170636A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 descr="C:\Users\hogem\AppData\Local\Microsoft\Windows\Temporary Internet Files\Content.IE5\P6LJAOZW\stalin[1].jpg">
            <a:extLst>
              <a:ext uri="{FF2B5EF4-FFF2-40B4-BE49-F238E27FC236}">
                <a16:creationId xmlns:a16="http://schemas.microsoft.com/office/drawing/2014/main" id="{C4C8E825-E23F-48AA-A55A-1749B220126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56"/>
          <a:stretch/>
        </p:blipFill>
        <p:spPr bwMode="auto">
          <a:xfrm>
            <a:off x="20" y="10"/>
            <a:ext cx="4966232" cy="6857990"/>
          </a:xfrm>
          <a:prstGeom prst="rect">
            <a:avLst/>
          </a:prstGeom>
          <a:noFill/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8776F0F0-F360-4680-8914-892D1E57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7ED82-05A7-4872-AF00-06EEA1A9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en-US" sz="7200" b="1" cap="all" dirty="0"/>
              <a:t>The Rise of Dictators in Europe and Asia</a:t>
            </a:r>
            <a:endParaRPr lang="en-US" sz="7000" cap="al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BE656-1FED-48AC-BD47-CC7F70A3D957}"/>
              </a:ext>
            </a:extLst>
          </p:cNvPr>
          <p:cNvSpPr txBox="1"/>
          <p:nvPr/>
        </p:nvSpPr>
        <p:spPr>
          <a:xfrm>
            <a:off x="5412340" y="5940552"/>
            <a:ext cx="582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Soviet Union – Joseph Stalin</a:t>
            </a:r>
          </a:p>
        </p:txBody>
      </p:sp>
    </p:spTree>
    <p:extLst>
      <p:ext uri="{BB962C8B-B14F-4D97-AF65-F5344CB8AC3E}">
        <p14:creationId xmlns:p14="http://schemas.microsoft.com/office/powerpoint/2010/main" val="580044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2B18D-D565-40FD-A82E-C347CFD3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7" y="634028"/>
            <a:ext cx="3573427" cy="37328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en-US" sz="5400" b="1" cap="all" dirty="0"/>
              <a:t>The Rise of Dictators in Europe and Asia</a:t>
            </a:r>
            <a:endParaRPr lang="en-US" sz="5400" cap="all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Content Placeholder 3" descr="C:\Users\hogem\AppData\Local\Microsoft\Windows\Temporary Internet Files\Content.IE5\P6LJAOZW\1273843162931franco3c22[1].jpg">
            <a:extLst>
              <a:ext uri="{FF2B5EF4-FFF2-40B4-BE49-F238E27FC236}">
                <a16:creationId xmlns:a16="http://schemas.microsoft.com/office/drawing/2014/main" id="{3231D262-EC61-4B55-965A-B943B18E836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16" y="1340841"/>
            <a:ext cx="5460636" cy="437551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C572E-8451-46D7-9DE0-9E44046D84FD}"/>
              </a:ext>
            </a:extLst>
          </p:cNvPr>
          <p:cNvSpPr txBox="1"/>
          <p:nvPr/>
        </p:nvSpPr>
        <p:spPr>
          <a:xfrm>
            <a:off x="7895772" y="5457371"/>
            <a:ext cx="4296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Spain – Francisco Franco</a:t>
            </a:r>
          </a:p>
        </p:txBody>
      </p:sp>
    </p:spTree>
    <p:extLst>
      <p:ext uri="{BB962C8B-B14F-4D97-AF65-F5344CB8AC3E}">
        <p14:creationId xmlns:p14="http://schemas.microsoft.com/office/powerpoint/2010/main" val="363014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B245E-EB74-47F1-A61F-13FB833E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en-US" sz="7200" b="1" cap="all" dirty="0"/>
              <a:t>The Rise of Dictators in Europe and Asia</a:t>
            </a:r>
            <a:endParaRPr lang="en-US" sz="7200" cap="all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Content Placeholder 3" descr="C:\Users\hogem\AppData\Local\Microsoft\Windows\Temporary Internet Files\Content.IE5\MIGVEVP6\4488231467_f29515f331_z[1].jpg">
            <a:extLst>
              <a:ext uri="{FF2B5EF4-FFF2-40B4-BE49-F238E27FC236}">
                <a16:creationId xmlns:a16="http://schemas.microsoft.com/office/drawing/2014/main" id="{1185B9F3-350B-45A6-8135-8AD34DAAD94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13" y="1333221"/>
            <a:ext cx="3623049" cy="439157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B33D4-4224-467A-9525-54E28A2A38C5}"/>
              </a:ext>
            </a:extLst>
          </p:cNvPr>
          <p:cNvSpPr txBox="1"/>
          <p:nvPr/>
        </p:nvSpPr>
        <p:spPr>
          <a:xfrm>
            <a:off x="6396503" y="4538004"/>
            <a:ext cx="57954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Japan – military takes over control </a:t>
            </a:r>
          </a:p>
          <a:p>
            <a:r>
              <a:rPr lang="en-US" sz="2800" dirty="0"/>
              <a:t>of the country from Emperor Hirohito.</a:t>
            </a:r>
          </a:p>
          <a:p>
            <a:r>
              <a:rPr lang="en-US" sz="2800" dirty="0"/>
              <a:t> </a:t>
            </a:r>
            <a:r>
              <a:rPr lang="en-US" sz="2800" u="sng" dirty="0"/>
              <a:t>General Hideki </a:t>
            </a:r>
            <a:r>
              <a:rPr lang="en-US" sz="2800" u="sng" dirty="0" err="1"/>
              <a:t>Tojo</a:t>
            </a:r>
            <a:r>
              <a:rPr lang="en-US" sz="2800" dirty="0"/>
              <a:t> is in charge.</a:t>
            </a:r>
          </a:p>
        </p:txBody>
      </p:sp>
    </p:spTree>
    <p:extLst>
      <p:ext uri="{BB962C8B-B14F-4D97-AF65-F5344CB8AC3E}">
        <p14:creationId xmlns:p14="http://schemas.microsoft.com/office/powerpoint/2010/main" val="36355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FAD0-85B9-4AB0-843B-149BB13F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Hitler’s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E4AD-D269-475A-85AB-69AA672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800" dirty="0"/>
              <a:t>Became Prime Minister 1933.</a:t>
            </a:r>
            <a:endParaRPr lang="en-US" sz="1400" dirty="0"/>
          </a:p>
          <a:p>
            <a:pPr lvl="2"/>
            <a:r>
              <a:rPr lang="en-US" sz="2800" dirty="0"/>
              <a:t>Became President in 1934 “The Fuhrer”</a:t>
            </a:r>
            <a:endParaRPr lang="en-US" sz="1400" dirty="0"/>
          </a:p>
          <a:p>
            <a:pPr lvl="2"/>
            <a:r>
              <a:rPr lang="en-US" sz="2800" dirty="0"/>
              <a:t>Expand “Lebensraum” German territory.</a:t>
            </a:r>
            <a:endParaRPr lang="en-US" sz="1400" dirty="0"/>
          </a:p>
          <a:p>
            <a:pPr lvl="2"/>
            <a:r>
              <a:rPr lang="en-US" sz="2800" dirty="0"/>
              <a:t>Unite all Germans ”the master race”</a:t>
            </a:r>
            <a:endParaRPr lang="en-US" sz="1400" dirty="0"/>
          </a:p>
          <a:p>
            <a:pPr lvl="2"/>
            <a:r>
              <a:rPr lang="en-US" sz="2800" dirty="0"/>
              <a:t>Rebuild the German army</a:t>
            </a:r>
            <a:endParaRPr lang="en-US" sz="1400" dirty="0"/>
          </a:p>
          <a:p>
            <a:pPr lvl="2"/>
            <a:r>
              <a:rPr lang="en-US" sz="2800" dirty="0"/>
              <a:t>Rid Germany of the Communist</a:t>
            </a:r>
            <a:endParaRPr lang="en-US" sz="1400" dirty="0"/>
          </a:p>
          <a:p>
            <a:pPr lvl="2"/>
            <a:r>
              <a:rPr lang="en-US" sz="2800" dirty="0"/>
              <a:t>Conquer Eastern Europeans “the Slavs”.</a:t>
            </a:r>
            <a:endParaRPr lang="en-US" sz="1400" dirty="0"/>
          </a:p>
          <a:p>
            <a:pPr lvl="2"/>
            <a:r>
              <a:rPr lang="en-US" sz="2800" dirty="0"/>
              <a:t>Eliminate the Jews *Holocaust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02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623F-11DE-4BFE-834A-4B7FB437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Hitler’s Alliances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0DF40-CBD6-46F2-BC9D-45E474DF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Rome-Berlin Axis 1936 makes Germany and Italy allies</a:t>
            </a:r>
          </a:p>
          <a:p>
            <a:r>
              <a:rPr lang="en-US" sz="3600" dirty="0"/>
              <a:t>Anti-</a:t>
            </a:r>
            <a:r>
              <a:rPr lang="en-US" sz="3600" dirty="0" err="1"/>
              <a:t>Comintern</a:t>
            </a:r>
            <a:r>
              <a:rPr lang="en-US" sz="3600" dirty="0"/>
              <a:t> Pact brings Japan in with Germany</a:t>
            </a:r>
          </a:p>
          <a:p>
            <a:r>
              <a:rPr lang="en-US" sz="3600" dirty="0"/>
              <a:t>Tripartite Pact-Germany, Italy, Japan “the Evil Axis Powers”</a:t>
            </a:r>
          </a:p>
        </p:txBody>
      </p:sp>
    </p:spTree>
    <p:extLst>
      <p:ext uri="{BB962C8B-B14F-4D97-AF65-F5344CB8AC3E}">
        <p14:creationId xmlns:p14="http://schemas.microsoft.com/office/powerpoint/2010/main" val="74280048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1399</Words>
  <Application>Microsoft Office PowerPoint</Application>
  <PresentationFormat>Widescreen</PresentationFormat>
  <Paragraphs>173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Times New Roman</vt:lpstr>
      <vt:lpstr>Crop</vt:lpstr>
      <vt:lpstr>World War II</vt:lpstr>
      <vt:lpstr>Europe on the Brink of War </vt:lpstr>
      <vt:lpstr>The Rise of Dictators in Europe and Asia</vt:lpstr>
      <vt:lpstr>The Rise of Dictators in Europe and Asia</vt:lpstr>
      <vt:lpstr>The Rise of Dictators in Europe and Asia</vt:lpstr>
      <vt:lpstr>The Rise of Dictators in Europe and Asia</vt:lpstr>
      <vt:lpstr>The Rise of Dictators in Europe and Asia</vt:lpstr>
      <vt:lpstr>Hitler’s Plans</vt:lpstr>
      <vt:lpstr>Hitler’s Alliances</vt:lpstr>
      <vt:lpstr>The U.S.A.  Plans</vt:lpstr>
      <vt:lpstr>Events that led to World War II</vt:lpstr>
      <vt:lpstr>Events that led to World War II</vt:lpstr>
      <vt:lpstr>Events that led to World War II</vt:lpstr>
      <vt:lpstr>World War II 1939 - 1945</vt:lpstr>
      <vt:lpstr>The Presidential Election of 1940</vt:lpstr>
      <vt:lpstr>The Phony war in the West Ends</vt:lpstr>
      <vt:lpstr>America Enters WWII </vt:lpstr>
      <vt:lpstr>America’s Involvement in WWII</vt:lpstr>
      <vt:lpstr>America’s Involvement  in WWII</vt:lpstr>
      <vt:lpstr>America’s Involvement in WWII</vt:lpstr>
      <vt:lpstr>America’s Involvement in WWII</vt:lpstr>
      <vt:lpstr>The War in the Pacific</vt:lpstr>
      <vt:lpstr>The War in Europe</vt:lpstr>
      <vt:lpstr>The War in Europe</vt:lpstr>
      <vt:lpstr>The Invasion of Germany</vt:lpstr>
      <vt:lpstr>FDR and the End of the War</vt:lpstr>
      <vt:lpstr>The Defeat of Japan </vt:lpstr>
      <vt:lpstr>Post WWII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Eriksen Zachary</dc:creator>
  <cp:lastModifiedBy>Eriksen Zachary</cp:lastModifiedBy>
  <cp:revision>5</cp:revision>
  <cp:lastPrinted>2019-01-09T19:26:58Z</cp:lastPrinted>
  <dcterms:created xsi:type="dcterms:W3CDTF">2019-01-09T18:40:47Z</dcterms:created>
  <dcterms:modified xsi:type="dcterms:W3CDTF">2019-01-09T19:32:27Z</dcterms:modified>
</cp:coreProperties>
</file>