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6CE-63CA-434E-B81F-C0A374412E7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35DA-FF3E-43EB-A86A-C1BB2CA7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3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6CE-63CA-434E-B81F-C0A374412E7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35DA-FF3E-43EB-A86A-C1BB2CA7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5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6CE-63CA-434E-B81F-C0A374412E7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35DA-FF3E-43EB-A86A-C1BB2CA7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0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6CE-63CA-434E-B81F-C0A374412E7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35DA-FF3E-43EB-A86A-C1BB2CA7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1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6CE-63CA-434E-B81F-C0A374412E7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35DA-FF3E-43EB-A86A-C1BB2CA7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6CE-63CA-434E-B81F-C0A374412E7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35DA-FF3E-43EB-A86A-C1BB2CA7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6CE-63CA-434E-B81F-C0A374412E7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35DA-FF3E-43EB-A86A-C1BB2CA7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9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6CE-63CA-434E-B81F-C0A374412E7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35DA-FF3E-43EB-A86A-C1BB2CA7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8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6CE-63CA-434E-B81F-C0A374412E7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35DA-FF3E-43EB-A86A-C1BB2CA7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2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6CE-63CA-434E-B81F-C0A374412E7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35DA-FF3E-43EB-A86A-C1BB2CA7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6CE-63CA-434E-B81F-C0A374412E7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35DA-FF3E-43EB-A86A-C1BB2CA7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5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ED6CE-63CA-434E-B81F-C0A374412E7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F35DA-FF3E-43EB-A86A-C1BB2CA7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0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/>
          <a:lstStyle/>
          <a:p>
            <a:r>
              <a:rPr lang="en-US" dirty="0" smtClean="0"/>
              <a:t>World Religions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Established in India over many centuries</a:t>
            </a:r>
          </a:p>
          <a:p>
            <a:r>
              <a:rPr lang="en-US" dirty="0" smtClean="0"/>
              <a:t>Oldest surviving religion</a:t>
            </a:r>
          </a:p>
          <a:p>
            <a:r>
              <a:rPr lang="en-US" dirty="0" smtClean="0"/>
              <a:t>No known founder</a:t>
            </a:r>
          </a:p>
          <a:p>
            <a:r>
              <a:rPr lang="en-US" dirty="0" smtClean="0"/>
              <a:t>Practices and beliefs include: </a:t>
            </a:r>
            <a:r>
              <a:rPr lang="en-US" u="sng" dirty="0" smtClean="0"/>
              <a:t>Karma</a:t>
            </a:r>
            <a:r>
              <a:rPr lang="en-US" dirty="0" smtClean="0"/>
              <a:t>, </a:t>
            </a:r>
            <a:r>
              <a:rPr lang="en-US" u="sng" dirty="0" smtClean="0"/>
              <a:t>Dharma</a:t>
            </a:r>
            <a:r>
              <a:rPr lang="en-US" dirty="0" smtClean="0"/>
              <a:t>, </a:t>
            </a:r>
            <a:r>
              <a:rPr lang="en-US" u="sng" dirty="0" smtClean="0"/>
              <a:t>Reincarnation</a:t>
            </a:r>
            <a:r>
              <a:rPr lang="en-US" dirty="0" smtClean="0"/>
              <a:t>, </a:t>
            </a:r>
            <a:r>
              <a:rPr lang="en-US" u="sng" dirty="0" smtClean="0"/>
              <a:t>Moksha</a:t>
            </a:r>
            <a:r>
              <a:rPr lang="en-US" dirty="0" smtClean="0"/>
              <a:t> and the </a:t>
            </a:r>
            <a:r>
              <a:rPr lang="en-US" u="sng" dirty="0" smtClean="0"/>
              <a:t>caste system</a:t>
            </a:r>
          </a:p>
          <a:p>
            <a:r>
              <a:rPr lang="en-US" dirty="0" smtClean="0"/>
              <a:t>Major god is </a:t>
            </a:r>
            <a:r>
              <a:rPr lang="en-US" u="sng" dirty="0" smtClean="0"/>
              <a:t>Brahma</a:t>
            </a:r>
            <a:r>
              <a:rPr lang="en-US" dirty="0" smtClean="0"/>
              <a:t> the creator</a:t>
            </a:r>
          </a:p>
          <a:p>
            <a:r>
              <a:rPr lang="en-US" dirty="0" smtClean="0"/>
              <a:t>Practiced mainly in India</a:t>
            </a:r>
          </a:p>
          <a:p>
            <a:r>
              <a:rPr lang="en-US" dirty="0" smtClean="0"/>
              <a:t>Consider the Ganges River to be holy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1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Founded by </a:t>
            </a:r>
            <a:r>
              <a:rPr lang="en-US" u="sng" dirty="0" smtClean="0"/>
              <a:t>Abraham</a:t>
            </a:r>
            <a:r>
              <a:rPr lang="en-US" dirty="0" smtClean="0"/>
              <a:t> (c.1850 B.C.)</a:t>
            </a:r>
          </a:p>
          <a:p>
            <a:r>
              <a:rPr lang="en-US" dirty="0" smtClean="0"/>
              <a:t>First practiced by the Hebrew people</a:t>
            </a:r>
          </a:p>
          <a:p>
            <a:r>
              <a:rPr lang="en-US" dirty="0" smtClean="0"/>
              <a:t>Belief in one god (</a:t>
            </a:r>
            <a:r>
              <a:rPr lang="en-US" u="sng" dirty="0" smtClean="0"/>
              <a:t>monotheism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Many believe it to be the first monotheistic religion</a:t>
            </a:r>
          </a:p>
          <a:p>
            <a:r>
              <a:rPr lang="en-US" dirty="0" smtClean="0"/>
              <a:t>Guide for living (Ten Commandments)</a:t>
            </a:r>
          </a:p>
          <a:p>
            <a:r>
              <a:rPr lang="en-US" dirty="0" smtClean="0"/>
              <a:t>History of enslavement and internment-ex.?</a:t>
            </a:r>
          </a:p>
          <a:p>
            <a:r>
              <a:rPr lang="en-US" dirty="0" smtClean="0"/>
              <a:t>Influenced Christianity and Islam</a:t>
            </a:r>
          </a:p>
          <a:p>
            <a:r>
              <a:rPr lang="en-US" dirty="0" smtClean="0"/>
              <a:t>Practiced mainly in Israel, Europe, United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08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Founded by </a:t>
            </a:r>
            <a:r>
              <a:rPr lang="en-US" u="sng" dirty="0" smtClean="0"/>
              <a:t>Siddhartha Gautama </a:t>
            </a:r>
            <a:r>
              <a:rPr lang="en-US" dirty="0" smtClean="0"/>
              <a:t>or the </a:t>
            </a:r>
            <a:r>
              <a:rPr lang="en-US" u="sng" dirty="0" smtClean="0"/>
              <a:t>Buddha</a:t>
            </a:r>
            <a:r>
              <a:rPr lang="en-US" dirty="0" smtClean="0"/>
              <a:t> (the “</a:t>
            </a:r>
            <a:r>
              <a:rPr lang="en-US" u="sng" dirty="0" smtClean="0"/>
              <a:t>enlightened one</a:t>
            </a:r>
            <a:r>
              <a:rPr lang="en-US" dirty="0" smtClean="0"/>
              <a:t>”) c. 528 B.C. </a:t>
            </a:r>
          </a:p>
          <a:p>
            <a:r>
              <a:rPr lang="en-US" dirty="0" smtClean="0"/>
              <a:t>Key practices and beliefs: Karma, Dharma, </a:t>
            </a:r>
            <a:r>
              <a:rPr lang="en-US" u="sng" dirty="0" smtClean="0"/>
              <a:t>Nirvana</a:t>
            </a:r>
            <a:r>
              <a:rPr lang="en-US" dirty="0" smtClean="0"/>
              <a:t>, </a:t>
            </a:r>
            <a:r>
              <a:rPr lang="en-US" u="sng" dirty="0" smtClean="0"/>
              <a:t>Eightfold Path</a:t>
            </a:r>
            <a:r>
              <a:rPr lang="en-US" dirty="0" smtClean="0"/>
              <a:t>, Reincarnation </a:t>
            </a:r>
          </a:p>
          <a:p>
            <a:r>
              <a:rPr lang="en-US" dirty="0" smtClean="0"/>
              <a:t>Don’t believe in formal rituals or the caste system</a:t>
            </a:r>
          </a:p>
          <a:p>
            <a:r>
              <a:rPr lang="en-US" dirty="0" smtClean="0"/>
              <a:t>Mainly practiced in SE Asia, central Asia and east Asia</a:t>
            </a:r>
          </a:p>
          <a:p>
            <a:r>
              <a:rPr lang="en-US" dirty="0" smtClean="0"/>
              <a:t>Do not believe in a formal god or gods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4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4449763"/>
          </a:xfrm>
        </p:spPr>
        <p:txBody>
          <a:bodyPr>
            <a:normAutofit/>
          </a:bodyPr>
          <a:lstStyle/>
          <a:p>
            <a:r>
              <a:rPr lang="en-US" dirty="0" smtClean="0"/>
              <a:t>Developed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smtClean="0"/>
              <a:t>the eastern Mediterranean basin c. 1</a:t>
            </a:r>
            <a:r>
              <a:rPr lang="en-US" baseline="30000" dirty="0" smtClean="0"/>
              <a:t>st</a:t>
            </a:r>
            <a:r>
              <a:rPr lang="en-US" dirty="0" smtClean="0"/>
              <a:t> century c.e.</a:t>
            </a:r>
          </a:p>
          <a:p>
            <a:r>
              <a:rPr lang="en-US" dirty="0" smtClean="0"/>
              <a:t>Developed around </a:t>
            </a:r>
            <a:r>
              <a:rPr lang="en-US" u="sng" dirty="0" smtClean="0"/>
              <a:t>Jesus of Nazareth</a:t>
            </a:r>
          </a:p>
          <a:p>
            <a:r>
              <a:rPr lang="en-US" dirty="0" smtClean="0"/>
              <a:t>Influenced by Judaism (i.e. Ten Commandments)</a:t>
            </a:r>
          </a:p>
          <a:p>
            <a:r>
              <a:rPr lang="en-US" dirty="0" smtClean="0"/>
              <a:t>Spread to all areas of the globe over time, but popular mainly in the America’s, Europe and Australia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7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Developed on the Arabian peninsula in the 7</a:t>
            </a:r>
            <a:r>
              <a:rPr lang="en-US" baseline="30000" dirty="0" smtClean="0"/>
              <a:t>th</a:t>
            </a:r>
            <a:r>
              <a:rPr lang="en-US" dirty="0" smtClean="0"/>
              <a:t> century c.e.</a:t>
            </a:r>
          </a:p>
          <a:p>
            <a:r>
              <a:rPr lang="en-US" dirty="0" smtClean="0"/>
              <a:t>Founded by </a:t>
            </a:r>
            <a:r>
              <a:rPr lang="en-US" u="sng" dirty="0" smtClean="0"/>
              <a:t>Muhammad</a:t>
            </a:r>
          </a:p>
          <a:p>
            <a:r>
              <a:rPr lang="en-US" dirty="0" smtClean="0"/>
              <a:t>Influenced by Judaism and Christianity</a:t>
            </a:r>
          </a:p>
          <a:p>
            <a:r>
              <a:rPr lang="en-US" dirty="0" smtClean="0"/>
              <a:t>Spread to all areas of the globe, but mainly practiced in northern &amp; eastern Africa, SW and central Asia and Indonesia</a:t>
            </a:r>
          </a:p>
          <a:p>
            <a:r>
              <a:rPr lang="en-US" dirty="0" smtClean="0"/>
              <a:t>Split into two main groups: Sunni  &amp; Shiite</a:t>
            </a:r>
          </a:p>
          <a:p>
            <a:r>
              <a:rPr lang="en-US" dirty="0" smtClean="0"/>
              <a:t>Holy shrine called the </a:t>
            </a:r>
            <a:r>
              <a:rPr lang="en-US" u="sng" dirty="0" err="1" smtClean="0"/>
              <a:t>Ka’ba</a:t>
            </a:r>
            <a:r>
              <a:rPr lang="en-US" dirty="0" smtClean="0"/>
              <a:t> in the city of Mecca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80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5072</TotalTime>
  <Words>278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World History</vt:lpstr>
      <vt:lpstr>Hinduism</vt:lpstr>
      <vt:lpstr>Judaism</vt:lpstr>
      <vt:lpstr>Buddhism</vt:lpstr>
      <vt:lpstr>Christianity </vt:lpstr>
      <vt:lpstr>Islam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History Honors</dc:title>
  <dc:creator>Xuser</dc:creator>
  <cp:lastModifiedBy>user</cp:lastModifiedBy>
  <cp:revision>20</cp:revision>
  <dcterms:created xsi:type="dcterms:W3CDTF">2012-08-21T16:12:33Z</dcterms:created>
  <dcterms:modified xsi:type="dcterms:W3CDTF">2014-02-26T15:11:56Z</dcterms:modified>
</cp:coreProperties>
</file>