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BF3CF-AA05-49B2-B0F2-3BEA0F984C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Vietnam War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AE4CF-F8A5-46A6-8108-53ACA6E37C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EQ: Why did the U.S. decide to enter the Vietnam war and why did so many American citizens oppose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D0EA2-8E07-448C-8732-BA253D750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/>
          <a:lstStyle/>
          <a:p>
            <a:r>
              <a:rPr lang="en-US" dirty="0"/>
              <a:t>Cease-fire and end of the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6B745-185F-46D5-9533-28C9F94D1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Secret negotiations continued in Paris</a:t>
            </a:r>
          </a:p>
          <a:p>
            <a:r>
              <a:rPr lang="en-US" sz="2800" dirty="0"/>
              <a:t>1973 – Paris Peace Accords – cease-fire agreement between U.S. and N. Vietnam – U.S. agreed to complete withdraw of troops</a:t>
            </a:r>
          </a:p>
          <a:p>
            <a:r>
              <a:rPr lang="en-US" sz="2800" dirty="0"/>
              <a:t>U.S. continued to supply military and economic aid to South</a:t>
            </a:r>
          </a:p>
          <a:p>
            <a:r>
              <a:rPr lang="en-US" sz="2800" dirty="0"/>
              <a:t>Fighting continued between the North and South until 1975 when communist forces defeated the South</a:t>
            </a:r>
          </a:p>
          <a:p>
            <a:r>
              <a:rPr lang="en-US" sz="2800" dirty="0"/>
              <a:t>Vietnam united under Vietnamese Communist leadership</a:t>
            </a:r>
          </a:p>
        </p:txBody>
      </p:sp>
    </p:spTree>
    <p:extLst>
      <p:ext uri="{BB962C8B-B14F-4D97-AF65-F5344CB8AC3E}">
        <p14:creationId xmlns:p14="http://schemas.microsoft.com/office/powerpoint/2010/main" val="1433996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9E307-1A78-4072-8B02-3EB62A3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183" y="764373"/>
            <a:ext cx="8869017" cy="1293028"/>
          </a:xfrm>
        </p:spPr>
        <p:txBody>
          <a:bodyPr/>
          <a:lstStyle/>
          <a:p>
            <a:r>
              <a:rPr lang="en-US" dirty="0"/>
              <a:t>U.S. home front during the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5D8BA-A773-471E-AC12-60846B6AC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219492"/>
          </a:xfrm>
        </p:spPr>
        <p:txBody>
          <a:bodyPr>
            <a:normAutofit/>
          </a:bodyPr>
          <a:lstStyle/>
          <a:p>
            <a:r>
              <a:rPr lang="en-US" sz="2800" dirty="0"/>
              <a:t>“Doves” – those who wanted U.S. to withdraw from the war</a:t>
            </a:r>
          </a:p>
          <a:p>
            <a:r>
              <a:rPr lang="en-US" sz="2800" dirty="0"/>
              <a:t>“Hawks” – those who believed the war was an important consequence of stopping the spread of Communism</a:t>
            </a:r>
          </a:p>
          <a:p>
            <a:r>
              <a:rPr lang="en-US" sz="2800" dirty="0"/>
              <a:t>Vietnam was the first televised war – created a “credibility gap” between what the government and news reported</a:t>
            </a:r>
          </a:p>
          <a:p>
            <a:r>
              <a:rPr lang="en-US" sz="2800" dirty="0"/>
              <a:t>Baby Boomers – now in the early 20’s</a:t>
            </a:r>
          </a:p>
          <a:p>
            <a:pPr lvl="1"/>
            <a:r>
              <a:rPr lang="en-US" sz="2600" dirty="0"/>
              <a:t>Most were middle class and attended college</a:t>
            </a:r>
          </a:p>
          <a:p>
            <a:pPr lvl="1"/>
            <a:r>
              <a:rPr lang="en-US" sz="2600" dirty="0"/>
              <a:t>Challenged the norm and believed in free speech</a:t>
            </a:r>
          </a:p>
          <a:p>
            <a:pPr lvl="1"/>
            <a:r>
              <a:rPr lang="en-US" sz="2600" dirty="0"/>
              <a:t>Most were anti-war and rallies were common</a:t>
            </a:r>
          </a:p>
        </p:txBody>
      </p:sp>
    </p:spTree>
    <p:extLst>
      <p:ext uri="{BB962C8B-B14F-4D97-AF65-F5344CB8AC3E}">
        <p14:creationId xmlns:p14="http://schemas.microsoft.com/office/powerpoint/2010/main" val="1950452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7A47B-7BA6-4C70-9660-9FFC08872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 culture emerges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B93D1-9559-4604-A958-360261F9A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Challenged the social rules and norms of their elders</a:t>
            </a:r>
          </a:p>
          <a:p>
            <a:r>
              <a:rPr lang="en-US" sz="2400" dirty="0"/>
              <a:t>Questioned capitalism and materialism of American society</a:t>
            </a:r>
          </a:p>
          <a:p>
            <a:r>
              <a:rPr lang="en-US" sz="2400" dirty="0"/>
              <a:t>Formed student organizations such as the Students for Democratic Society (SDS)</a:t>
            </a:r>
          </a:p>
          <a:p>
            <a:r>
              <a:rPr lang="en-US" sz="2400" dirty="0"/>
              <a:t>These young people were especially affected by rock music, greater sexual freedom, and recreational drugs such as marijuana and LSD</a:t>
            </a:r>
          </a:p>
          <a:p>
            <a:r>
              <a:rPr lang="en-US" sz="2400" dirty="0"/>
              <a:t>Adopted new fashions – men grew long hair, bell bottom pants, beads, colorfully designed materials</a:t>
            </a:r>
          </a:p>
          <a:p>
            <a:r>
              <a:rPr lang="en-US" sz="2400" dirty="0"/>
              <a:t>Some dropped out of conventional society all together and became “hippies”</a:t>
            </a:r>
          </a:p>
        </p:txBody>
      </p:sp>
    </p:spTree>
    <p:extLst>
      <p:ext uri="{BB962C8B-B14F-4D97-AF65-F5344CB8AC3E}">
        <p14:creationId xmlns:p14="http://schemas.microsoft.com/office/powerpoint/2010/main" val="3496674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2898C-BF1E-4DA9-A35D-9034B16C8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722" y="901532"/>
            <a:ext cx="10154478" cy="1293028"/>
          </a:xfrm>
        </p:spPr>
        <p:txBody>
          <a:bodyPr/>
          <a:lstStyle/>
          <a:p>
            <a:r>
              <a:rPr lang="en-US" dirty="0"/>
              <a:t>Home Front - Resisting conscription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4C7A3-118B-4B4A-80D0-0E46ADC21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8453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Military conscription or the “draft” was used to recruit soldiers</a:t>
            </a:r>
          </a:p>
          <a:p>
            <a:pPr lvl="1"/>
            <a:r>
              <a:rPr lang="en-US" sz="2800" dirty="0"/>
              <a:t>One could avoid war for religious reasons (conscientious objectors) but not on political grounds</a:t>
            </a:r>
          </a:p>
          <a:p>
            <a:r>
              <a:rPr lang="en-US" sz="2800" dirty="0"/>
              <a:t>“Draft Dodgers” protested the war by burning their draft cards</a:t>
            </a:r>
          </a:p>
          <a:p>
            <a:pPr lvl="1"/>
            <a:r>
              <a:rPr lang="en-US" sz="2800" dirty="0"/>
              <a:t>Some defected to Canada to avoid the draft</a:t>
            </a:r>
          </a:p>
          <a:p>
            <a:pPr lvl="1"/>
            <a:r>
              <a:rPr lang="en-US" sz="2800" dirty="0"/>
              <a:t>President Trump’s family paid a doctor to declare him “medially unfit” due to bone spurs in his feet to avoid going to war</a:t>
            </a:r>
          </a:p>
          <a:p>
            <a:r>
              <a:rPr lang="en-US" sz="2800" dirty="0"/>
              <a:t>Anti-war protests and demonstrations in the capital, on college campuses, and in major cities</a:t>
            </a:r>
          </a:p>
          <a:p>
            <a:pPr lvl="1"/>
            <a:r>
              <a:rPr lang="en-US" sz="2800" dirty="0"/>
              <a:t>Kent State University – National Guard killed 4 and wounded several student protesters </a:t>
            </a:r>
          </a:p>
        </p:txBody>
      </p:sp>
    </p:spTree>
    <p:extLst>
      <p:ext uri="{BB962C8B-B14F-4D97-AF65-F5344CB8AC3E}">
        <p14:creationId xmlns:p14="http://schemas.microsoft.com/office/powerpoint/2010/main" val="779623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5151F-40E9-47F7-AA54-EA58B462A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774" y="901532"/>
            <a:ext cx="9836426" cy="1293028"/>
          </a:xfrm>
        </p:spPr>
        <p:txBody>
          <a:bodyPr/>
          <a:lstStyle/>
          <a:p>
            <a:r>
              <a:rPr lang="en-US" dirty="0"/>
              <a:t>Consequences of the Vietnam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C131E-F551-43CF-811B-0D0A26383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3152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Roughly 1.3 million Vietnamese killed, thousands more left homeless</a:t>
            </a:r>
          </a:p>
          <a:p>
            <a:r>
              <a:rPr lang="en-US" sz="2400" dirty="0"/>
              <a:t>58,000 American troops killed, thousands more suffered from wounds and exposure to chemicals like Agent Orange (herbicide used in war)</a:t>
            </a:r>
          </a:p>
          <a:p>
            <a:r>
              <a:rPr lang="en-US" sz="2400" dirty="0"/>
              <a:t>Communism took complete hold in Vietnam and Cambodia and used harsh and repressive policies on the people (2 to 4 million Cambodians killed 1975-1976)</a:t>
            </a:r>
          </a:p>
          <a:p>
            <a:r>
              <a:rPr lang="en-US" sz="2400" dirty="0"/>
              <a:t>Cost of war led to a reduction of social welfare programs(Great Society)</a:t>
            </a:r>
          </a:p>
          <a:p>
            <a:r>
              <a:rPr lang="en-US" sz="2400" dirty="0"/>
              <a:t>Failure of the American government led to a widespread lack of confidence in the government</a:t>
            </a:r>
          </a:p>
          <a:p>
            <a:r>
              <a:rPr lang="en-US" sz="2400" dirty="0"/>
              <a:t>Congress passed the War Powers Act which limited President’s power to commit troops overseas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34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EBAA0-C0E3-4B49-8AAF-7A4EA0627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/>
          <a:lstStyle/>
          <a:p>
            <a:r>
              <a:rPr lang="en-US"/>
              <a:t>Vietnam Before and after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9E71EB8-658B-4BEB-8403-A359608A7B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100" y="2057401"/>
            <a:ext cx="3040380" cy="46296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25DFC1-462B-445A-B6B2-98533CA0FC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4412" y="2057401"/>
            <a:ext cx="6567488" cy="464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27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345E4-900D-4659-AF52-E088B96E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/>
              <a:t>Colonial Indochina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29972-6FFF-469B-8265-175B0B60A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4560"/>
            <a:ext cx="5816600" cy="4024125"/>
          </a:xfrm>
        </p:spPr>
        <p:txBody>
          <a:bodyPr>
            <a:normAutofit/>
          </a:bodyPr>
          <a:lstStyle/>
          <a:p>
            <a:r>
              <a:rPr lang="en-US" sz="2400" dirty="0"/>
              <a:t>Indochina – large peninsula located directly south of China</a:t>
            </a:r>
          </a:p>
          <a:p>
            <a:r>
              <a:rPr lang="en-US" sz="2400" dirty="0"/>
              <a:t>Heavy forests/jungles, mountains, and valleys. Hot and wet</a:t>
            </a:r>
          </a:p>
          <a:p>
            <a:r>
              <a:rPr lang="en-US" sz="2400" dirty="0"/>
              <a:t>Modern day Vietnam, Laos, and Cambodia</a:t>
            </a:r>
          </a:p>
          <a:p>
            <a:r>
              <a:rPr lang="en-US" sz="2400" dirty="0"/>
              <a:t>Ruled by the French in the 19</a:t>
            </a:r>
            <a:r>
              <a:rPr lang="en-US" sz="2400" baseline="30000" dirty="0"/>
              <a:t>th</a:t>
            </a:r>
            <a:r>
              <a:rPr lang="en-US" sz="2400" dirty="0"/>
              <a:t> century</a:t>
            </a:r>
          </a:p>
          <a:p>
            <a:r>
              <a:rPr lang="en-US" sz="2400" dirty="0"/>
              <a:t>Briefly taken over and controlled by Japan during WWII</a:t>
            </a:r>
          </a:p>
          <a:p>
            <a:endParaRPr lang="en-US" dirty="0"/>
          </a:p>
        </p:txBody>
      </p:sp>
      <p:pic>
        <p:nvPicPr>
          <p:cNvPr id="1026" name="Picture 2" descr="Image result for indochina">
            <a:extLst>
              <a:ext uri="{FF2B5EF4-FFF2-40B4-BE49-F238E27FC236}">
                <a16:creationId xmlns:a16="http://schemas.microsoft.com/office/drawing/2014/main" id="{D521FF29-CD73-45C6-BF85-428C9B09C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2568373"/>
            <a:ext cx="4521200" cy="327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86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DF6B6-44FF-4392-96B7-F7D6A99C5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374" y="764373"/>
            <a:ext cx="9226826" cy="1293028"/>
          </a:xfrm>
        </p:spPr>
        <p:txBody>
          <a:bodyPr/>
          <a:lstStyle/>
          <a:p>
            <a:r>
              <a:rPr lang="en-US" dirty="0"/>
              <a:t>Vietnam declares independence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143CA-FED0-4E9B-A37E-012393DBB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9177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Japan surrenders WWII and withdraws from Vietnam in 1945</a:t>
            </a:r>
          </a:p>
          <a:p>
            <a:r>
              <a:rPr lang="en-US" sz="2800" dirty="0"/>
              <a:t>Vietnam declared independence however France refused to recognize their independence</a:t>
            </a:r>
          </a:p>
          <a:p>
            <a:r>
              <a:rPr lang="en-US" sz="2800" dirty="0"/>
              <a:t>Conflict ensues between Vietnamese and French forces 1946</a:t>
            </a:r>
          </a:p>
          <a:p>
            <a:r>
              <a:rPr lang="en-US" sz="2800" dirty="0"/>
              <a:t>The Vietnamese were able to control the North under leader Ho Chi Minh</a:t>
            </a:r>
          </a:p>
          <a:p>
            <a:r>
              <a:rPr lang="en-US" sz="2800" dirty="0"/>
              <a:t>The French maintained control of the South</a:t>
            </a:r>
          </a:p>
          <a:p>
            <a:r>
              <a:rPr lang="en-US" sz="2800" dirty="0"/>
              <a:t>The U.S. viewed Ho Chi Minh as a Communist and so gave the French assistance</a:t>
            </a:r>
          </a:p>
          <a:p>
            <a:r>
              <a:rPr lang="en-US" sz="2800" dirty="0"/>
              <a:t>Communist China and the Soviet Union supported Ho Chi Minh in the North</a:t>
            </a:r>
          </a:p>
        </p:txBody>
      </p:sp>
    </p:spTree>
    <p:extLst>
      <p:ext uri="{BB962C8B-B14F-4D97-AF65-F5344CB8AC3E}">
        <p14:creationId xmlns:p14="http://schemas.microsoft.com/office/powerpoint/2010/main" val="14022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709E-A876-48CA-B1C1-050B36517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sz="4400" dirty="0"/>
              <a:t>U.S. outside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019E6-5727-405F-A395-B83FE2E0F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61322"/>
            <a:ext cx="10820400" cy="469126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France would continue to fight for control of Vietnam until 1954</a:t>
            </a:r>
          </a:p>
          <a:p>
            <a:r>
              <a:rPr lang="en-US" sz="2400" dirty="0"/>
              <a:t>Geneva Accords – 1954 – negotiate a peace settlement</a:t>
            </a:r>
          </a:p>
          <a:p>
            <a:pPr lvl="1"/>
            <a:r>
              <a:rPr lang="en-US" sz="2400" dirty="0"/>
              <a:t>Laos and Cambodia became independent neutral states</a:t>
            </a:r>
          </a:p>
          <a:p>
            <a:pPr lvl="1"/>
            <a:r>
              <a:rPr lang="en-US" sz="2400" dirty="0"/>
              <a:t>Vietnam divided into North (Ho Chi Minh and Communists) and South (Vietnamese Emperor)</a:t>
            </a:r>
          </a:p>
          <a:p>
            <a:pPr lvl="1"/>
            <a:r>
              <a:rPr lang="en-US" sz="2400" dirty="0"/>
              <a:t>Division was to be temporary until 1956 free elections to re-unite Vietnam</a:t>
            </a:r>
          </a:p>
          <a:p>
            <a:r>
              <a:rPr lang="en-US" sz="2400" dirty="0"/>
              <a:t>U.S. replaced France as chief supporter of S. Vietnam</a:t>
            </a:r>
          </a:p>
          <a:p>
            <a:pPr lvl="1"/>
            <a:r>
              <a:rPr lang="en-US" sz="2400" dirty="0"/>
              <a:t>Fear of Communism and the Domino Theory</a:t>
            </a:r>
          </a:p>
          <a:p>
            <a:pPr lvl="1"/>
            <a:r>
              <a:rPr lang="en-US" sz="2400" dirty="0"/>
              <a:t>Faith in Democracy – use Vietnam as a model or other Asian countries</a:t>
            </a:r>
          </a:p>
          <a:p>
            <a:pPr lvl="1"/>
            <a:r>
              <a:rPr lang="en-US" sz="2400" dirty="0"/>
              <a:t>Example to allies and duty as member of SEATO</a:t>
            </a:r>
          </a:p>
          <a:p>
            <a:pPr lvl="1"/>
            <a:r>
              <a:rPr lang="en-US" sz="2400" dirty="0"/>
              <a:t>Underestimation of the Enemy</a:t>
            </a:r>
          </a:p>
        </p:txBody>
      </p:sp>
    </p:spTree>
    <p:extLst>
      <p:ext uri="{BB962C8B-B14F-4D97-AF65-F5344CB8AC3E}">
        <p14:creationId xmlns:p14="http://schemas.microsoft.com/office/powerpoint/2010/main" val="222974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A09C7-6779-4445-A3CD-B759431C3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Diem government in s. Vietnam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7B164-6400-4690-9F36-AB302A5E5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Ngo </a:t>
            </a:r>
            <a:r>
              <a:rPr lang="en-US" sz="2400" dirty="0" err="1"/>
              <a:t>Dinh</a:t>
            </a:r>
            <a:r>
              <a:rPr lang="en-US" sz="2400" dirty="0"/>
              <a:t> Diem, Catholic nationalist, appointed prime minister 1954-1963</a:t>
            </a:r>
          </a:p>
          <a:p>
            <a:r>
              <a:rPr lang="en-US" sz="2400" dirty="0"/>
              <a:t>He refused to hold elections in 1956 and ousted the Emperor</a:t>
            </a:r>
          </a:p>
          <a:p>
            <a:r>
              <a:rPr lang="en-US" sz="2400" dirty="0"/>
              <a:t>Thousands of North Vietnamese Catholics fled to the South with horror stories of Communist atrocities</a:t>
            </a:r>
          </a:p>
          <a:p>
            <a:r>
              <a:rPr lang="en-US" sz="2400" dirty="0"/>
              <a:t>Diem established his own oppressive regime</a:t>
            </a:r>
          </a:p>
          <a:p>
            <a:pPr lvl="1"/>
            <a:r>
              <a:rPr lang="en-US" sz="2400" dirty="0"/>
              <a:t>Executed political opponents</a:t>
            </a:r>
          </a:p>
          <a:p>
            <a:pPr lvl="1"/>
            <a:r>
              <a:rPr lang="en-US" sz="2400" dirty="0"/>
              <a:t>Created a secret police headed by his brother</a:t>
            </a:r>
          </a:p>
          <a:p>
            <a:pPr lvl="1"/>
            <a:r>
              <a:rPr lang="en-US" sz="2400" dirty="0"/>
              <a:t>Took land back from peasants and returned it to the landlords</a:t>
            </a:r>
          </a:p>
          <a:p>
            <a:pPr lvl="1"/>
            <a:r>
              <a:rPr lang="en-US" sz="2400" dirty="0"/>
              <a:t>Discriminated against Buddhists and other non-Catholics</a:t>
            </a:r>
          </a:p>
        </p:txBody>
      </p:sp>
    </p:spTree>
    <p:extLst>
      <p:ext uri="{BB962C8B-B14F-4D97-AF65-F5344CB8AC3E}">
        <p14:creationId xmlns:p14="http://schemas.microsoft.com/office/powerpoint/2010/main" val="247901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3440-CB29-4F0F-8535-DED8FD4D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Vietcong revolt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F0D96-69FF-4F1C-9981-E70D37A4D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91770"/>
          </a:xfrm>
        </p:spPr>
        <p:txBody>
          <a:bodyPr/>
          <a:lstStyle/>
          <a:p>
            <a:r>
              <a:rPr lang="en-US" sz="2400" dirty="0"/>
              <a:t>A revolutionary army o South Vietnamese Communists formed when Diem refused to hold elections</a:t>
            </a:r>
          </a:p>
          <a:p>
            <a:r>
              <a:rPr lang="en-US" sz="2400" dirty="0"/>
              <a:t>Known as the Vietcong – fought using guerilla warfare</a:t>
            </a:r>
          </a:p>
          <a:p>
            <a:r>
              <a:rPr lang="en-US" sz="2400" dirty="0"/>
              <a:t>Guerilla warfare – a form of irregular fighting</a:t>
            </a:r>
          </a:p>
          <a:p>
            <a:pPr lvl="1"/>
            <a:r>
              <a:rPr lang="en-US" sz="2400" dirty="0"/>
              <a:t>Small groups of forces</a:t>
            </a:r>
          </a:p>
          <a:p>
            <a:pPr lvl="1"/>
            <a:r>
              <a:rPr lang="en-US" sz="2400" dirty="0"/>
              <a:t>Quick attacks followed by a quick retreat</a:t>
            </a:r>
          </a:p>
          <a:p>
            <a:r>
              <a:rPr lang="en-US" sz="2400" dirty="0"/>
              <a:t>Kennedy sent military aid to help Diem fight the Vietcong</a:t>
            </a:r>
          </a:p>
          <a:p>
            <a:r>
              <a:rPr lang="en-US" sz="2400" dirty="0"/>
              <a:t>He also sent several thousand military advisers – “counter-insurgency”</a:t>
            </a:r>
          </a:p>
          <a:p>
            <a:r>
              <a:rPr lang="en-US" sz="2400" dirty="0"/>
              <a:t>Diem’s policies made him increasingly unpopular – murdered in 1963 by his own generals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86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DD85-F506-41FB-BA1C-A39D7E6A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948" y="764373"/>
            <a:ext cx="8776252" cy="1293028"/>
          </a:xfrm>
        </p:spPr>
        <p:txBody>
          <a:bodyPr/>
          <a:lstStyle/>
          <a:p>
            <a:r>
              <a:rPr lang="en-US" dirty="0"/>
              <a:t>President Johnson takes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872E1-FC73-4333-A142-117D88661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President Kennedy assassinated in 1963</a:t>
            </a:r>
          </a:p>
          <a:p>
            <a:r>
              <a:rPr lang="en-US" sz="2800" dirty="0"/>
              <a:t>Lyndon Johnson becomes president and escalates the war in Vietnam</a:t>
            </a:r>
          </a:p>
          <a:p>
            <a:r>
              <a:rPr lang="en-US" sz="2800" dirty="0"/>
              <a:t>U.S. became even more involved in defense of South Vietnam</a:t>
            </a:r>
          </a:p>
          <a:p>
            <a:r>
              <a:rPr lang="en-US" sz="2800" dirty="0"/>
              <a:t>“Gulf of Tonkin Resolution” – N. Vietnamese attacked U.S. ships in the Gulf of Tonkin – congress voted to give Johnson powers to stop N. Vietnamese aggression by any means necessary</a:t>
            </a:r>
          </a:p>
          <a:p>
            <a:r>
              <a:rPr lang="en-US" sz="2800" dirty="0"/>
              <a:t>In 1965, Johnson sends 184,000 American troops to Vietnam and ordered bombing missions over N. Vietnam</a:t>
            </a:r>
          </a:p>
          <a:p>
            <a:r>
              <a:rPr lang="en-US" sz="2800" dirty="0"/>
              <a:t>Bombings had little success and strengthened resistance</a:t>
            </a:r>
          </a:p>
        </p:txBody>
      </p:sp>
    </p:spTree>
    <p:extLst>
      <p:ext uri="{BB962C8B-B14F-4D97-AF65-F5344CB8AC3E}">
        <p14:creationId xmlns:p14="http://schemas.microsoft.com/office/powerpoint/2010/main" val="304750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C39CB-2E32-4765-9679-3318B68DE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America’s strategy in Vietnam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C94D9-BD5E-4015-8E20-63F55F016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31527"/>
          </a:xfrm>
        </p:spPr>
        <p:txBody>
          <a:bodyPr>
            <a:normAutofit/>
          </a:bodyPr>
          <a:lstStyle/>
          <a:p>
            <a:r>
              <a:rPr lang="en-US" sz="2400" dirty="0"/>
              <a:t>Johnson assumed we could defeat the Vietcong with our superior technology</a:t>
            </a:r>
          </a:p>
          <a:p>
            <a:pPr lvl="1"/>
            <a:r>
              <a:rPr lang="en-US" sz="2400" dirty="0"/>
              <a:t>Jet bombers</a:t>
            </a:r>
          </a:p>
          <a:p>
            <a:pPr lvl="1"/>
            <a:r>
              <a:rPr lang="en-US" sz="2400" dirty="0"/>
              <a:t>Helicopters</a:t>
            </a:r>
          </a:p>
          <a:p>
            <a:pPr lvl="1"/>
            <a:r>
              <a:rPr lang="en-US" sz="2400" dirty="0"/>
              <a:t>Agent Orange (herbicide that destroyed jungle cover)</a:t>
            </a:r>
          </a:p>
          <a:p>
            <a:pPr lvl="1"/>
            <a:r>
              <a:rPr lang="en-US" sz="2400" dirty="0"/>
              <a:t>Napalm (mixture of gasoline and sticky gel)</a:t>
            </a:r>
          </a:p>
          <a:p>
            <a:r>
              <a:rPr lang="en-US" sz="2400" dirty="0"/>
              <a:t>Many obstacles stifled the U.S. military</a:t>
            </a:r>
          </a:p>
          <a:p>
            <a:pPr lvl="1"/>
            <a:r>
              <a:rPr lang="en-US" sz="2400" dirty="0"/>
              <a:t>Hot climate</a:t>
            </a:r>
          </a:p>
          <a:p>
            <a:pPr lvl="1"/>
            <a:r>
              <a:rPr lang="en-US" sz="2400" dirty="0"/>
              <a:t>Thick jungles and forests provided enemy cover</a:t>
            </a:r>
          </a:p>
          <a:p>
            <a:pPr lvl="1"/>
            <a:r>
              <a:rPr lang="en-US" sz="2400" dirty="0"/>
              <a:t>Boobytraps </a:t>
            </a:r>
          </a:p>
          <a:p>
            <a:pPr lvl="1"/>
            <a:r>
              <a:rPr lang="en-US" sz="2400" dirty="0"/>
              <a:t>Inability to identify the enemy from civilians</a:t>
            </a:r>
          </a:p>
        </p:txBody>
      </p:sp>
    </p:spTree>
    <p:extLst>
      <p:ext uri="{BB962C8B-B14F-4D97-AF65-F5344CB8AC3E}">
        <p14:creationId xmlns:p14="http://schemas.microsoft.com/office/powerpoint/2010/main" val="581191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292A0-5A09-4E03-A9A6-34CB30A89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1339" y="764373"/>
            <a:ext cx="7914861" cy="1293028"/>
          </a:xfrm>
        </p:spPr>
        <p:txBody>
          <a:bodyPr>
            <a:normAutofit/>
          </a:bodyPr>
          <a:lstStyle/>
          <a:p>
            <a:r>
              <a:rPr lang="en-US" sz="4400" dirty="0"/>
              <a:t>Nixon continues the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B251D-2353-4942-9DF7-49DCF59EC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1968 North Vietnam agreed to begin peace talks in Paris</a:t>
            </a:r>
          </a:p>
          <a:p>
            <a:r>
              <a:rPr lang="en-US" sz="2400" dirty="0"/>
              <a:t>Johnson halted bombing missions and decided not to run again for office</a:t>
            </a:r>
          </a:p>
          <a:p>
            <a:r>
              <a:rPr lang="en-US" sz="2400" dirty="0"/>
              <a:t>Richard M. Nixon wins the Presidential election of 1968</a:t>
            </a:r>
          </a:p>
          <a:p>
            <a:r>
              <a:rPr lang="en-US" sz="2400" dirty="0"/>
              <a:t>He promised an early end to the war – “peace with honor”</a:t>
            </a:r>
          </a:p>
          <a:p>
            <a:r>
              <a:rPr lang="en-US" sz="2400" dirty="0"/>
              <a:t>However, the war continued on for 4 more years – he did not want to be the first U.S. President to lose a war</a:t>
            </a:r>
          </a:p>
          <a:p>
            <a:r>
              <a:rPr lang="en-US" sz="2400" dirty="0"/>
              <a:t>Took a policy of “Vietnamization” – S. Vietnamese assumed brunt off the fighting, gradual withdraw of U.S. troops, ended the “draft”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753205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7217</TotalTime>
  <Words>1161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Vapor Trail</vt:lpstr>
      <vt:lpstr>The Vietnam War</vt:lpstr>
      <vt:lpstr>Colonial Indochina</vt:lpstr>
      <vt:lpstr>Vietnam declares independence</vt:lpstr>
      <vt:lpstr>U.S. outside involvement</vt:lpstr>
      <vt:lpstr>Diem government in s. Vietnam</vt:lpstr>
      <vt:lpstr>The Vietcong revolt</vt:lpstr>
      <vt:lpstr>President Johnson takes office</vt:lpstr>
      <vt:lpstr>America’s strategy in Vietnam</vt:lpstr>
      <vt:lpstr>Nixon continues the War</vt:lpstr>
      <vt:lpstr>Cease-fire and end of the war</vt:lpstr>
      <vt:lpstr>U.S. home front during the war</vt:lpstr>
      <vt:lpstr>Counter culture emerges</vt:lpstr>
      <vt:lpstr>Home Front - Resisting conscription</vt:lpstr>
      <vt:lpstr>Consequences of the Vietnam War</vt:lpstr>
      <vt:lpstr>Vietnam Before and after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Vietnam War</dc:title>
  <dc:creator>Eriksen Zachary</dc:creator>
  <cp:lastModifiedBy>Eriksen Zachary</cp:lastModifiedBy>
  <cp:revision>20</cp:revision>
  <dcterms:created xsi:type="dcterms:W3CDTF">2019-03-22T17:00:03Z</dcterms:created>
  <dcterms:modified xsi:type="dcterms:W3CDTF">2019-03-27T17:33:15Z</dcterms:modified>
</cp:coreProperties>
</file>