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98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4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16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4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50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7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44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66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1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58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52E1-A336-4AC0-804E-B06A09CB6E0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39ED24A-4F93-4A44-839B-777FA4CB3F4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21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hTg98WzH5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7734-BABE-4255-82BB-48D88EA23A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5: Changing America – the 1920’s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AAEA4-9C82-4C5E-A3E6-389FAD5863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EQ:  What was the American experience culturally, socially, politically, and economically after </a:t>
            </a:r>
            <a:r>
              <a:rPr lang="en-US" sz="2000" dirty="0" err="1"/>
              <a:t>wwi</a:t>
            </a:r>
            <a:r>
              <a:rPr lang="en-US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9597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7372-D288-4A3B-B887-9F21D9CF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Prohibition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D0895-378B-46F6-B331-548787908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WTCU &amp; Anti Saloon League work to ban alcohol</a:t>
            </a:r>
          </a:p>
          <a:p>
            <a:r>
              <a:rPr lang="en-US" sz="2800" dirty="0"/>
              <a:t>18</a:t>
            </a:r>
            <a:r>
              <a:rPr lang="en-US" sz="2800" baseline="30000" dirty="0"/>
              <a:t>th</a:t>
            </a:r>
            <a:r>
              <a:rPr lang="en-US" sz="2800" dirty="0"/>
              <a:t> Amendment outlawed alcohol in 1919. *Volstead Act</a:t>
            </a:r>
          </a:p>
          <a:p>
            <a:pPr lvl="1"/>
            <a:r>
              <a:rPr lang="en-US" sz="2400" dirty="0"/>
              <a:t>Govt. didn’t enforce very well</a:t>
            </a:r>
          </a:p>
          <a:p>
            <a:pPr lvl="1"/>
            <a:r>
              <a:rPr lang="en-US" sz="2400" dirty="0"/>
              <a:t>Alcohol could be found at “speakeasies” and from “Bootleggers” and the “Homebrew”</a:t>
            </a:r>
          </a:p>
          <a:p>
            <a:pPr lvl="1"/>
            <a:r>
              <a:rPr lang="en-US" sz="2400" dirty="0"/>
              <a:t>Crime increased </a:t>
            </a:r>
          </a:p>
        </p:txBody>
      </p:sp>
    </p:spTree>
    <p:extLst>
      <p:ext uri="{BB962C8B-B14F-4D97-AF65-F5344CB8AC3E}">
        <p14:creationId xmlns:p14="http://schemas.microsoft.com/office/powerpoint/2010/main" val="224710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CDEF-F8CA-4919-8EC2-24B9F58D9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Crime in the 1920’s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4B978-0259-4DC1-A2B0-BAA4ED7DD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Gangsters &amp; gang wars selling alcohol, robbing banks, murder</a:t>
            </a:r>
          </a:p>
          <a:p>
            <a:r>
              <a:rPr lang="en-US" sz="2400" dirty="0"/>
              <a:t>Chicago &amp;  ”Scarface” Al Capone-Public Enemy #1, was the most infamous gangster of the 20’s</a:t>
            </a:r>
          </a:p>
          <a:p>
            <a:r>
              <a:rPr lang="en-US" sz="2400" dirty="0"/>
              <a:t>Bootleggers/Rum Runners</a:t>
            </a:r>
          </a:p>
          <a:p>
            <a:r>
              <a:rPr lang="en-US" sz="2400" dirty="0"/>
              <a:t>Prostitution, and gambling</a:t>
            </a:r>
          </a:p>
        </p:txBody>
      </p:sp>
      <p:pic>
        <p:nvPicPr>
          <p:cNvPr id="4098" name="Picture 2" descr="al-capone[1]">
            <a:extLst>
              <a:ext uri="{FF2B5EF4-FFF2-40B4-BE49-F238E27FC236}">
                <a16:creationId xmlns:a16="http://schemas.microsoft.com/office/drawing/2014/main" id="{1F1E6857-BF49-43A4-9748-FA5B7C894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756" y="2277991"/>
            <a:ext cx="2926098" cy="292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288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9D37D-42F8-40EB-8CA0-5F2E22BE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383B-CFB4-41EE-BB07-7828EBDA1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“Scopes Monkey Trial” outlawed the teaching of evolution. * Fundamentalist movement</a:t>
            </a:r>
          </a:p>
          <a:p>
            <a:r>
              <a:rPr lang="en-US" sz="2800" dirty="0"/>
              <a:t>William Jennings Bryan vs. Clarence Darrow who represented John Scopes</a:t>
            </a:r>
          </a:p>
          <a:p>
            <a:r>
              <a:rPr lang="en-US" sz="2800" dirty="0"/>
              <a:t>Biology teacher Scopes found guilty.</a:t>
            </a:r>
          </a:p>
        </p:txBody>
      </p:sp>
    </p:spTree>
    <p:extLst>
      <p:ext uri="{BB962C8B-B14F-4D97-AF65-F5344CB8AC3E}">
        <p14:creationId xmlns:p14="http://schemas.microsoft.com/office/powerpoint/2010/main" val="159732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829EB-28B6-421E-A76E-817C1A27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New ideas, sports, culture and entertainment of the 1920’s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C1D57-D4BF-4366-ACC0-9037CF28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Arts and Literature – the Bohemian writers like Earnest Hemingway</a:t>
            </a:r>
          </a:p>
          <a:p>
            <a:r>
              <a:rPr lang="en-US" sz="3200" dirty="0"/>
              <a:t>Entertainment – Hollywood movies and radio are introduced</a:t>
            </a:r>
          </a:p>
          <a:p>
            <a:r>
              <a:rPr lang="en-US" sz="3200" dirty="0"/>
              <a:t>Music- Big Band, Jazz, Swing and Ragtime</a:t>
            </a:r>
          </a:p>
          <a:p>
            <a:r>
              <a:rPr lang="en-US" sz="3200" dirty="0"/>
              <a:t>Baseball – Babe Ruth</a:t>
            </a:r>
          </a:p>
        </p:txBody>
      </p:sp>
    </p:spTree>
    <p:extLst>
      <p:ext uri="{BB962C8B-B14F-4D97-AF65-F5344CB8AC3E}">
        <p14:creationId xmlns:p14="http://schemas.microsoft.com/office/powerpoint/2010/main" val="2546346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742C14A9-3617-46DD-9FC4-ED828A7D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19AB0109-1C89-41F0-9EDF-3DE017BE3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48897DA-340A-4DFD-A981-CA8024D1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Business, Consumerism </a:t>
            </a:r>
            <a:br>
              <a:rPr lang="en-US"/>
            </a:br>
            <a:r>
              <a:rPr lang="en-US"/>
              <a:t>&amp; the Stock Market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9E5CB6C-D5A1-44AB-BAD0-E76C67ED2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ACB7C-BB1D-41E8-8BA7-47D4116CF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/>
              <a:t>New appliances, products &amp; cars</a:t>
            </a:r>
          </a:p>
          <a:p>
            <a:r>
              <a:rPr lang="en-US"/>
              <a:t>Buying on credit/installment loans - cars, homes, home appliances</a:t>
            </a:r>
          </a:p>
          <a:p>
            <a:r>
              <a:rPr lang="en-US"/>
              <a:t>Advertising</a:t>
            </a:r>
          </a:p>
          <a:p>
            <a:r>
              <a:rPr lang="en-US"/>
              <a:t>Business and the stock market(*Bull Market) makes $$$$  *the economy booms!</a:t>
            </a:r>
          </a:p>
        </p:txBody>
      </p:sp>
      <p:pic>
        <p:nvPicPr>
          <p:cNvPr id="5124" name="Picture 4" descr="15[1]">
            <a:extLst>
              <a:ext uri="{FF2B5EF4-FFF2-40B4-BE49-F238E27FC236}">
                <a16:creationId xmlns:a16="http://schemas.microsoft.com/office/drawing/2014/main" id="{EDA54FE2-F390-456A-B108-215B42472C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7" r="-4" b="-4"/>
          <a:stretch/>
        </p:blipFill>
        <p:spPr bwMode="auto">
          <a:xfrm>
            <a:off x="8608942" y="481109"/>
            <a:ext cx="1804140" cy="249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Grebe-Radio-Ad-1921-04-CR-5[1]">
            <a:extLst>
              <a:ext uri="{FF2B5EF4-FFF2-40B4-BE49-F238E27FC236}">
                <a16:creationId xmlns:a16="http://schemas.microsoft.com/office/drawing/2014/main" id="{ED587DC2-71AC-47EA-8AAD-3098CB9DA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185" y="3138486"/>
            <a:ext cx="3333654" cy="249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" name="Picture 194">
            <a:extLst>
              <a:ext uri="{FF2B5EF4-FFF2-40B4-BE49-F238E27FC236}">
                <a16:creationId xmlns:a16="http://schemas.microsoft.com/office/drawing/2014/main" id="{D5A16967-5C32-4A48-9F02-4F0228AC8D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942D078B-EF20-4DB1-AA1B-87F212C56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77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24572-E80C-4C6A-9A61-36C03A49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The Harlem Renaissance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23CA8-E337-41F1-97DD-D0EC3A74A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African American accomplishments are noticed</a:t>
            </a:r>
          </a:p>
          <a:p>
            <a:r>
              <a:rPr lang="en-US" sz="2800" dirty="0"/>
              <a:t>The Great Migration- Southern blacks moved North. Many to Harlem, NY</a:t>
            </a:r>
          </a:p>
          <a:p>
            <a:r>
              <a:rPr lang="en-US" sz="2800" dirty="0"/>
              <a:t>African Americans excel in the arts, music, and literature</a:t>
            </a:r>
          </a:p>
          <a:p>
            <a:pPr lvl="1"/>
            <a:r>
              <a:rPr lang="en-US" sz="2400" dirty="0"/>
              <a:t>Writers = Langston Hughes, Zora Neale Hurston</a:t>
            </a:r>
          </a:p>
          <a:p>
            <a:pPr lvl="1"/>
            <a:r>
              <a:rPr lang="en-US" sz="2400" dirty="0"/>
              <a:t>Singer-Bessie Smith</a:t>
            </a:r>
          </a:p>
          <a:p>
            <a:pPr lvl="1"/>
            <a:r>
              <a:rPr lang="en-US" sz="2400" dirty="0"/>
              <a:t>Jazz- Duke Ellington &amp; Louis Armstrong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96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18E77-099C-414E-8ADF-56BB68CF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African Americans &amp; 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E0DD1-C1CE-4BA5-9991-8EB13080E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black vote increases</a:t>
            </a:r>
          </a:p>
          <a:p>
            <a:pPr lvl="0"/>
            <a:r>
              <a:rPr lang="en-US" sz="3200" dirty="0"/>
              <a:t>NAACP is formed - W.E.B. DuBois</a:t>
            </a:r>
          </a:p>
          <a:p>
            <a:r>
              <a:rPr lang="en-US" sz="3200" dirty="0"/>
              <a:t>Booker T. Washington-Tuskegee Institute</a:t>
            </a:r>
          </a:p>
          <a:p>
            <a:r>
              <a:rPr lang="en-US" sz="3200" dirty="0"/>
              <a:t>Marcus Garvey and black pride, “Back to Africa”</a:t>
            </a:r>
          </a:p>
        </p:txBody>
      </p:sp>
    </p:spTree>
    <p:extLst>
      <p:ext uri="{BB962C8B-B14F-4D97-AF65-F5344CB8AC3E}">
        <p14:creationId xmlns:p14="http://schemas.microsoft.com/office/powerpoint/2010/main" val="3236346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5949711-3C93-47DB-AB8E-12D149FC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en-US"/>
              <a:t>Florida in the 1920’s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C2A2E-2520-4806-A33B-AE59A22A2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Florida land buying boom</a:t>
            </a:r>
          </a:p>
          <a:p>
            <a:r>
              <a:rPr lang="en-US" sz="2400" dirty="0"/>
              <a:t>The Great Miami Hurricane</a:t>
            </a:r>
          </a:p>
          <a:p>
            <a:r>
              <a:rPr lang="en-US" sz="2400" dirty="0"/>
              <a:t>Zora Neale Hurston is from Florida</a:t>
            </a:r>
          </a:p>
          <a:p>
            <a:r>
              <a:rPr lang="en-US" sz="2400" dirty="0"/>
              <a:t>Rosewood, FL massacre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 descr="Image result for rosewood massacre">
            <a:extLst>
              <a:ext uri="{FF2B5EF4-FFF2-40B4-BE49-F238E27FC236}">
                <a16:creationId xmlns:a16="http://schemas.microsoft.com/office/drawing/2014/main" id="{1D6A946B-84E2-4034-ACB0-D193018918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03"/>
          <a:stretch/>
        </p:blipFill>
        <p:spPr bwMode="auto">
          <a:xfrm>
            <a:off x="6093926" y="1116345"/>
            <a:ext cx="482155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71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1A35A2-09B7-4FFB-AC63-7DBFD4D51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200" y="967167"/>
            <a:ext cx="4151306" cy="2374516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100"/>
              <a:t>THE ROARING 20’S / The Jazz Age</a:t>
            </a:r>
            <a:br>
              <a:rPr lang="en-US" sz="4100"/>
            </a:br>
            <a:endParaRPr lang="en-US" sz="4100"/>
          </a:p>
        </p:txBody>
      </p:sp>
      <p:pic>
        <p:nvPicPr>
          <p:cNvPr id="1029" name="Picture 2" descr="saxaphone[1]">
            <a:extLst>
              <a:ext uri="{FF2B5EF4-FFF2-40B4-BE49-F238E27FC236}">
                <a16:creationId xmlns:a16="http://schemas.microsoft.com/office/drawing/2014/main" id="{91FC4415-9890-4D14-BC20-DA090190047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029" y="927835"/>
            <a:ext cx="4960442" cy="441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6" name="Picture 85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84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1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6" name="Picture 73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57" name="Straight Connector 75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58" name="Rectangle 77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9" name="Picture 2" descr="50bfb9bc56a832192c6741c87ff80fb7[1]">
            <a:extLst>
              <a:ext uri="{FF2B5EF4-FFF2-40B4-BE49-F238E27FC236}">
                <a16:creationId xmlns:a16="http://schemas.microsoft.com/office/drawing/2014/main" id="{E10BF3B6-0630-4DF3-A310-70697E31EE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66" y="643467"/>
            <a:ext cx="9746468" cy="487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35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61BE1-9886-4ABC-A10F-75E81452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Post WWI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83C8-1D9E-43AA-A866-A4A4A821D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Return to a Foreign Policy of Isolation and high tariffs</a:t>
            </a:r>
          </a:p>
          <a:p>
            <a:r>
              <a:rPr lang="en-US" sz="2800" dirty="0"/>
              <a:t>Washington Navel Conference</a:t>
            </a:r>
          </a:p>
          <a:p>
            <a:pPr lvl="1"/>
            <a:r>
              <a:rPr lang="en-US" sz="2400" dirty="0"/>
              <a:t>Secretary of State -Charles Evans Hughes &amp; *The Big 5 = decrease navy</a:t>
            </a:r>
          </a:p>
          <a:p>
            <a:pPr lvl="1"/>
            <a:r>
              <a:rPr lang="en-US" sz="2400" dirty="0" err="1"/>
              <a:t>Demilitirization</a:t>
            </a:r>
            <a:r>
              <a:rPr lang="en-US" sz="2400" dirty="0"/>
              <a:t> </a:t>
            </a:r>
          </a:p>
          <a:p>
            <a:r>
              <a:rPr lang="en-US" sz="2800" dirty="0"/>
              <a:t>Kellogg-Briand Pact 1928= renounce war</a:t>
            </a:r>
          </a:p>
          <a:p>
            <a:r>
              <a:rPr lang="en-US" sz="2800" dirty="0"/>
              <a:t>Isolationism- stay out of foreign affairs and the League of Nations</a:t>
            </a:r>
          </a:p>
          <a:p>
            <a:r>
              <a:rPr lang="en-US" sz="2800" dirty="0"/>
              <a:t>“Dawes Plan” =U.S. loans Germany money to pay WWI reparations </a:t>
            </a:r>
          </a:p>
          <a:p>
            <a:r>
              <a:rPr lang="en-US" sz="2800" dirty="0" err="1"/>
              <a:t>Fordney-McCumber</a:t>
            </a:r>
            <a:r>
              <a:rPr lang="en-US" sz="2800" dirty="0"/>
              <a:t> Act  = a new high tariff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4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86F61-5151-4D72-89D7-C925EE7F2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Anti-immigrant feelings were very high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4AB18-1C4C-4D97-821D-078B64C3F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Nativism returns</a:t>
            </a:r>
          </a:p>
          <a:p>
            <a:r>
              <a:rPr lang="en-US" sz="2400" dirty="0"/>
              <a:t>Emergency Quota Act of 1921</a:t>
            </a:r>
          </a:p>
          <a:p>
            <a:r>
              <a:rPr lang="en-US" sz="2400" dirty="0"/>
              <a:t>National Origins Act of 1924</a:t>
            </a:r>
          </a:p>
          <a:p>
            <a:r>
              <a:rPr lang="en-US" sz="2400" dirty="0"/>
              <a:t>Sacco and Vanzetti trial</a:t>
            </a:r>
          </a:p>
          <a:p>
            <a:r>
              <a:rPr lang="en-US" sz="2400" dirty="0"/>
              <a:t>Red scare-communism from immigrants *Palmer Raids (FBI)</a:t>
            </a:r>
          </a:p>
          <a:p>
            <a:r>
              <a:rPr lang="en-US" sz="2400" dirty="0"/>
              <a:t>The KKK returns, expands target groups</a:t>
            </a:r>
          </a:p>
          <a:p>
            <a:r>
              <a:rPr lang="en-US" sz="2400" dirty="0"/>
              <a:t>Rosewood, Florida massacre 1923</a:t>
            </a:r>
          </a:p>
          <a:p>
            <a:r>
              <a:rPr lang="en-US" sz="2400" u="sng" dirty="0">
                <a:hlinkClick r:id="rId2"/>
              </a:rPr>
              <a:t>https://www.youtube.com/watch?v=MhTg98WzH5U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389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B4907-8A20-4952-8C95-F3D3F0EB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Politics in the 1920’s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9C554-45C9-4DFB-B198-FB0A010A8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en-US" sz="2800" dirty="0"/>
              <a:t>The Presidential election of 1920</a:t>
            </a:r>
          </a:p>
          <a:p>
            <a:pPr lvl="1"/>
            <a:r>
              <a:rPr lang="en-US" sz="2400" dirty="0"/>
              <a:t>Republican Warren G. Harding wins</a:t>
            </a:r>
          </a:p>
          <a:p>
            <a:pPr lvl="1"/>
            <a:r>
              <a:rPr lang="en-US" sz="2400" dirty="0"/>
              <a:t>Calvin Coolidge as VP</a:t>
            </a:r>
          </a:p>
          <a:p>
            <a:r>
              <a:rPr lang="en-US" sz="2800" dirty="0"/>
              <a:t>Platform:</a:t>
            </a:r>
          </a:p>
          <a:p>
            <a:pPr lvl="1"/>
            <a:r>
              <a:rPr lang="en-US" sz="2400" dirty="0"/>
              <a:t>Raise tariffs, promote business at home</a:t>
            </a:r>
          </a:p>
          <a:p>
            <a:pPr lvl="1"/>
            <a:r>
              <a:rPr lang="en-US" sz="2400" dirty="0"/>
              <a:t>Isolationism &amp; stay out of the League of Nations</a:t>
            </a:r>
          </a:p>
          <a:p>
            <a:pPr lvl="1"/>
            <a:r>
              <a:rPr lang="en-US" sz="2400" dirty="0"/>
              <a:t>“Return to Normalcy”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5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64DD-CA7B-4267-BAFB-345A13BB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34341"/>
            <a:ext cx="9603275" cy="1419414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Scandals in the </a:t>
            </a:r>
            <a:br>
              <a:rPr lang="en-US" sz="4400" dirty="0"/>
            </a:br>
            <a:r>
              <a:rPr lang="en-US" sz="4400" dirty="0"/>
              <a:t>Harding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D1CD-7E01-4E2A-A0A6-D427F8774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“Ohio Gang” – old friends of Harding that he gave jobs - spoils system</a:t>
            </a:r>
          </a:p>
          <a:p>
            <a:r>
              <a:rPr lang="en-US" sz="2400" dirty="0"/>
              <a:t>Forbes scandal – director of the VA, bribes, &amp; selling govt. property</a:t>
            </a:r>
          </a:p>
          <a:p>
            <a:r>
              <a:rPr lang="en-US" sz="2400" dirty="0"/>
              <a:t>Daugherty scandal- Attorney General Daugherty received bribes</a:t>
            </a:r>
          </a:p>
          <a:p>
            <a:r>
              <a:rPr lang="en-US" sz="2400" dirty="0"/>
              <a:t>Teapot Dome Scandal- Secretary of the Interior Albert Fall leased govt. oil land in exchange for large bribe</a:t>
            </a:r>
          </a:p>
        </p:txBody>
      </p:sp>
    </p:spTree>
    <p:extLst>
      <p:ext uri="{BB962C8B-B14F-4D97-AF65-F5344CB8AC3E}">
        <p14:creationId xmlns:p14="http://schemas.microsoft.com/office/powerpoint/2010/main" val="3839136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789F-29CE-4CDA-ADCA-63EF11EBD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President Calvin Coolidge (R)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C5624-1C04-4DD8-85A9-353D4D558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Harding dies in office</a:t>
            </a:r>
          </a:p>
          <a:p>
            <a:r>
              <a:rPr lang="en-US" dirty="0"/>
              <a:t>Calvin “Silent Cal” Coolidge takes over</a:t>
            </a:r>
          </a:p>
          <a:p>
            <a:r>
              <a:rPr lang="en-US" dirty="0"/>
              <a:t>Wins reelection in 1924  “Keep Cool with Coolidge”</a:t>
            </a:r>
          </a:p>
          <a:p>
            <a:r>
              <a:rPr lang="en-US" dirty="0"/>
              <a:t>Get rid of corruption in government</a:t>
            </a:r>
          </a:p>
          <a:p>
            <a:r>
              <a:rPr lang="en-US" dirty="0"/>
              <a:t>Favors business. * Stock Market booms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38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23C99E0-1FDF-4363-B78C-2351C0ED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en-US"/>
              <a:t>Life in the Roaring 20’s / The Jazz Age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54A42-6842-4ECB-87EF-B7EF7DFCF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The New Morality- a movement by women and youth to gain new freedom and experience life</a:t>
            </a:r>
          </a:p>
          <a:p>
            <a:r>
              <a:rPr lang="en-US" sz="2400" dirty="0"/>
              <a:t>Flapper = the “women of the 20’s” independent, stylish, daring</a:t>
            </a:r>
          </a:p>
          <a:p>
            <a:r>
              <a:rPr lang="en-US" sz="2400" dirty="0"/>
              <a:t>Women’s Suffrage - 19</a:t>
            </a:r>
            <a:r>
              <a:rPr lang="en-US" sz="2400" baseline="30000" dirty="0"/>
              <a:t>th</a:t>
            </a:r>
            <a:r>
              <a:rPr lang="en-US" sz="2400" dirty="0"/>
              <a:t> Amendment </a:t>
            </a:r>
          </a:p>
          <a:p>
            <a:pPr lvl="1"/>
            <a:r>
              <a:rPr lang="en-US" sz="2200" dirty="0"/>
              <a:t>Suffrage = Right to Vote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9735larger[1]">
            <a:extLst>
              <a:ext uri="{FF2B5EF4-FFF2-40B4-BE49-F238E27FC236}">
                <a16:creationId xmlns:a16="http://schemas.microsoft.com/office/drawing/2014/main" id="{31CF6FC0-D4FB-4C84-AC5F-625B809E5A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7808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935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661</Words>
  <Application>Microsoft Office PowerPoint</Application>
  <PresentationFormat>Widescreen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Unit 5: Changing America – the 1920’s</vt:lpstr>
      <vt:lpstr>THE ROARING 20’S / The Jazz Age </vt:lpstr>
      <vt:lpstr>PowerPoint Presentation</vt:lpstr>
      <vt:lpstr>Post WWI</vt:lpstr>
      <vt:lpstr>Anti-immigrant feelings were very high </vt:lpstr>
      <vt:lpstr>Politics in the 1920’s</vt:lpstr>
      <vt:lpstr>Scandals in the  Harding Administration</vt:lpstr>
      <vt:lpstr>President Calvin Coolidge (R)</vt:lpstr>
      <vt:lpstr>Life in the Roaring 20’s / The Jazz Age</vt:lpstr>
      <vt:lpstr>Prohibition</vt:lpstr>
      <vt:lpstr>Crime in the 1920’s</vt:lpstr>
      <vt:lpstr>Education</vt:lpstr>
      <vt:lpstr>New ideas, sports, culture and entertainment of the 1920’s</vt:lpstr>
      <vt:lpstr>Business, Consumerism  &amp; the Stock Market</vt:lpstr>
      <vt:lpstr>The Harlem Renaissance</vt:lpstr>
      <vt:lpstr>African Americans &amp; politics</vt:lpstr>
      <vt:lpstr>Florida in the 1920’s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Changing America – the 1920’s</dc:title>
  <dc:creator>Eriksen Zachary</dc:creator>
  <cp:lastModifiedBy>Eriksen Zachary</cp:lastModifiedBy>
  <cp:revision>2</cp:revision>
  <dcterms:created xsi:type="dcterms:W3CDTF">2018-11-15T17:30:23Z</dcterms:created>
  <dcterms:modified xsi:type="dcterms:W3CDTF">2018-11-15T17:34:49Z</dcterms:modified>
</cp:coreProperties>
</file>