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ehry1JC9Rk" TargetMode="External"/><Relationship Id="rId2" Type="http://schemas.openxmlformats.org/officeDocument/2006/relationships/hyperlink" Target="https://www.youtube.com/watch?v=3vDWWy4CMh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6t7vVTxai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806C6-186D-4948-93DA-ABFA48C2B3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11: Johnson</a:t>
            </a:r>
            <a:br>
              <a:rPr lang="en-US" dirty="0"/>
            </a:br>
            <a:r>
              <a:rPr lang="en-US" dirty="0"/>
              <a:t>1963-1969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054F0-019C-4CA6-998B-2E9AADEB7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359966"/>
            <a:ext cx="9070848" cy="779298"/>
          </a:xfrm>
        </p:spPr>
        <p:txBody>
          <a:bodyPr>
            <a:normAutofit/>
          </a:bodyPr>
          <a:lstStyle/>
          <a:p>
            <a:r>
              <a:rPr lang="en-US" sz="2000" dirty="0"/>
              <a:t>EQ: What social programs were enacted in the 1960’s to address inequalities and injustices in the U.S? What civil rights figures and groups emerged in the 1960’s?</a:t>
            </a:r>
          </a:p>
        </p:txBody>
      </p:sp>
    </p:spTree>
    <p:extLst>
      <p:ext uri="{BB962C8B-B14F-4D97-AF65-F5344CB8AC3E}">
        <p14:creationId xmlns:p14="http://schemas.microsoft.com/office/powerpoint/2010/main" val="3122824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1712-07B4-4C4C-9A82-21E1C7B47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Martin Luther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EBA03-DF88-4C11-A95D-3E1A203FC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28800"/>
            <a:ext cx="10058400" cy="4386606"/>
          </a:xfrm>
        </p:spPr>
        <p:txBody>
          <a:bodyPr>
            <a:noAutofit/>
          </a:bodyPr>
          <a:lstStyle/>
          <a:p>
            <a:r>
              <a:rPr lang="en-US" sz="2400" dirty="0"/>
              <a:t>He was a southern Baptist minister</a:t>
            </a:r>
          </a:p>
          <a:p>
            <a:r>
              <a:rPr lang="en-US" sz="2400" dirty="0"/>
              <a:t>Organized the Montgomery Bus boycott</a:t>
            </a:r>
          </a:p>
          <a:p>
            <a:r>
              <a:rPr lang="en-US" sz="2400" dirty="0"/>
              <a:t>Started the SCLC-Southern Christian Leadership Conference.</a:t>
            </a:r>
          </a:p>
          <a:p>
            <a:r>
              <a:rPr lang="en-US" sz="2400" dirty="0"/>
              <a:t>Worked to gain civil rights and voting rights for African Americans.</a:t>
            </a:r>
          </a:p>
          <a:p>
            <a:r>
              <a:rPr lang="en-US" sz="2400" dirty="0"/>
              <a:t>Urged non violent civil disobedience and protest to gain rights.</a:t>
            </a:r>
          </a:p>
          <a:p>
            <a:r>
              <a:rPr lang="en-US" sz="2400" dirty="0"/>
              <a:t>Organized the “March on Washington” 8-28-63, where he gave his “I have a dream” speech </a:t>
            </a:r>
            <a:r>
              <a:rPr lang="en-US" sz="2400" u="sng" dirty="0">
                <a:hlinkClick r:id="rId2"/>
              </a:rPr>
              <a:t>https://www.youtube.com/watch?v=3vDWWy4CMhE</a:t>
            </a:r>
            <a:endParaRPr lang="en-US" sz="2400" dirty="0"/>
          </a:p>
          <a:p>
            <a:r>
              <a:rPr lang="en-US" sz="2400" dirty="0"/>
              <a:t>MLK was assassinated 4-4-1968 in Memphis, Tn. *James Earl Ray</a:t>
            </a:r>
          </a:p>
          <a:p>
            <a:r>
              <a:rPr lang="en-US" sz="2400" dirty="0"/>
              <a:t>Last Speech “Mountaintop” </a:t>
            </a:r>
            <a:r>
              <a:rPr lang="en-US" sz="2400" u="sng" dirty="0">
                <a:hlinkClick r:id="rId3"/>
              </a:rPr>
              <a:t>https://www.youtube.com/watch?v=Oehry1JC9Rk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8294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0DDDD-9EF8-4FB0-99AC-81BD542DB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Rights of the 1960’s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F8BBF-B8E4-4E72-A2C9-CE7A78A96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Freedom Riders (CORE)1961-bus rides through the South to end discrimination</a:t>
            </a:r>
          </a:p>
          <a:p>
            <a:r>
              <a:rPr lang="en-US" sz="2400" dirty="0"/>
              <a:t>Civil Rights Act 1964-banned discrimination, &amp; Jim Crow laws</a:t>
            </a:r>
          </a:p>
          <a:p>
            <a:r>
              <a:rPr lang="en-US" sz="2400" dirty="0"/>
              <a:t>Selma, AL. protest for voting rights 1965. “The Selma March”  led by MLK</a:t>
            </a:r>
          </a:p>
          <a:p>
            <a:pPr lvl="1"/>
            <a:r>
              <a:rPr lang="en-US" sz="2400" u="sng" dirty="0">
                <a:hlinkClick r:id="rId2"/>
              </a:rPr>
              <a:t>https://www.youtube.com/watch?v=x6t7vVTxaic</a:t>
            </a:r>
            <a:endParaRPr lang="en-US" sz="2400" dirty="0"/>
          </a:p>
          <a:p>
            <a:r>
              <a:rPr lang="en-US" sz="2400" dirty="0"/>
              <a:t>Voting Rights Act of 1965-banned literacy tests and discrimination in voting</a:t>
            </a:r>
          </a:p>
          <a:p>
            <a:r>
              <a:rPr lang="en-US" sz="2400" dirty="0"/>
              <a:t>24</a:t>
            </a:r>
            <a:r>
              <a:rPr lang="en-US" sz="2400" baseline="30000" dirty="0"/>
              <a:t>th</a:t>
            </a:r>
            <a:r>
              <a:rPr lang="en-US" sz="2400" dirty="0"/>
              <a:t> Amendment-eliminated poll tax</a:t>
            </a:r>
          </a:p>
          <a:p>
            <a:r>
              <a:rPr lang="en-US" sz="2400" dirty="0"/>
              <a:t>The Civil Rights Movement of the 1960’s brought an end to most discrimination against African Americans.</a:t>
            </a:r>
          </a:p>
        </p:txBody>
      </p:sp>
    </p:spTree>
    <p:extLst>
      <p:ext uri="{BB962C8B-B14F-4D97-AF65-F5344CB8AC3E}">
        <p14:creationId xmlns:p14="http://schemas.microsoft.com/office/powerpoint/2010/main" val="110736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6BDFF-8CB1-4623-B820-F466FB7AE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 Civil Rights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A3B21-2533-4166-A265-8EC92F746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r>
              <a:rPr lang="en-US" sz="2000" dirty="0"/>
              <a:t>Nation of Islam - an African American political and religious movement, founded in Detroit, Michigan, United States, by Wallace D. </a:t>
            </a:r>
            <a:r>
              <a:rPr lang="en-US" sz="2000" dirty="0" err="1"/>
              <a:t>Fard</a:t>
            </a:r>
            <a:r>
              <a:rPr lang="en-US" sz="2000" dirty="0"/>
              <a:t> Muhammad on July 4, 1930</a:t>
            </a:r>
          </a:p>
          <a:p>
            <a:r>
              <a:rPr lang="en-US" sz="2000" dirty="0"/>
              <a:t>The Black Panthers also known as the Black Panther Party, was a political organization founded in 1966 by Huey Newton and Bobby Seale to challenge police brutality against the African</a:t>
            </a:r>
            <a:r>
              <a:rPr lang="en-US" sz="2000" b="1" dirty="0"/>
              <a:t> </a:t>
            </a:r>
            <a:r>
              <a:rPr lang="en-US" sz="2000" dirty="0"/>
              <a:t>American community.</a:t>
            </a:r>
          </a:p>
          <a:p>
            <a:pPr lvl="1"/>
            <a:r>
              <a:rPr lang="en-US" sz="2000" dirty="0"/>
              <a:t>Militant civil rights group of the 60’s, 70’s, and early 80’s</a:t>
            </a:r>
          </a:p>
          <a:p>
            <a:pPr lvl="1"/>
            <a:r>
              <a:rPr lang="en-US" sz="2000" dirty="0"/>
              <a:t>core practice was its armed citizens' patrols to monitor the behavior of officers of the Oakland Police Department and challenge police brutality in Oakland, California</a:t>
            </a:r>
          </a:p>
          <a:p>
            <a:pPr lvl="1"/>
            <a:r>
              <a:rPr lang="en-US" sz="2000" dirty="0"/>
              <a:t>Spread from the Oakland-San Francisco Bay Area to New York, Chicago, Los Angeles, Seattle, and Philadelphia</a:t>
            </a:r>
          </a:p>
          <a:p>
            <a:pPr lvl="1"/>
            <a:r>
              <a:rPr lang="en-US" sz="2000" dirty="0"/>
              <a:t>members were involved in many fatal firefights with police</a:t>
            </a:r>
          </a:p>
        </p:txBody>
      </p:sp>
      <p:pic>
        <p:nvPicPr>
          <p:cNvPr id="2050" name="Picture 2" descr="Fist.svg">
            <a:extLst>
              <a:ext uri="{FF2B5EF4-FFF2-40B4-BE49-F238E27FC236}">
                <a16:creationId xmlns:a16="http://schemas.microsoft.com/office/drawing/2014/main" id="{39D92D5C-683D-4235-91B7-ABE47FB1C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484" y="642594"/>
            <a:ext cx="9525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9946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9B718-B9C9-4C40-8431-230C8E003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Malcom 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DD729-E949-44E0-9B7D-CD5BA80DD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Joined the Nation of Islam after leading an early life of crime and eventually became the second most prominent leader.</a:t>
            </a:r>
          </a:p>
          <a:p>
            <a:r>
              <a:rPr lang="en-US" sz="2400" dirty="0"/>
              <a:t>He expressed the pent-up anger, frustration, and bitterness of African Americans during the major phase of the civil rights movement from 1955 to 1965..</a:t>
            </a:r>
          </a:p>
          <a:p>
            <a:r>
              <a:rPr lang="en-US" sz="2400" dirty="0"/>
              <a:t>He urged his followers to defend themselves “by any means necessary” – a quote of his that led many to believe he was a racist who advocated for violence</a:t>
            </a:r>
          </a:p>
          <a:p>
            <a:r>
              <a:rPr lang="en-US" sz="2400" dirty="0"/>
              <a:t>Over time tensions grew between Malcom and the Nation of Islam leader and he was assassinated in New York, NY in 1965.</a:t>
            </a:r>
          </a:p>
          <a:p>
            <a:r>
              <a:rPr lang="en-US" sz="2400" dirty="0"/>
              <a:t>However, his legacy lived on and in his death he became a martyr for the African American civil rights movement.</a:t>
            </a:r>
          </a:p>
        </p:txBody>
      </p:sp>
    </p:spTree>
    <p:extLst>
      <p:ext uri="{BB962C8B-B14F-4D97-AF65-F5344CB8AC3E}">
        <p14:creationId xmlns:p14="http://schemas.microsoft.com/office/powerpoint/2010/main" val="746889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CA742-AE00-4C36-9C55-2C0F10A98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Vice President to President 1963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798CB-B07F-4467-A855-7163107AF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310932"/>
          </a:xfrm>
        </p:spPr>
        <p:txBody>
          <a:bodyPr>
            <a:normAutofit/>
          </a:bodyPr>
          <a:lstStyle/>
          <a:p>
            <a:r>
              <a:rPr lang="en-US" sz="2400" dirty="0"/>
              <a:t>Lyndon B. Johnson was sworn in as president after the death of JFK in 1963.</a:t>
            </a:r>
          </a:p>
          <a:p>
            <a:r>
              <a:rPr lang="en-US" sz="2400" dirty="0"/>
              <a:t>Johnson continued Kennedy’s plans to fight poverty and improve programs for the poor.</a:t>
            </a:r>
          </a:p>
          <a:p>
            <a:r>
              <a:rPr lang="en-US" sz="2400" dirty="0"/>
              <a:t>Johnson won re-election in 1964 against conservative, Barry Goldwater</a:t>
            </a:r>
          </a:p>
          <a:p>
            <a:pPr lvl="1"/>
            <a:r>
              <a:rPr lang="en-US" sz="2200" dirty="0"/>
              <a:t>61% of the popular vote</a:t>
            </a:r>
          </a:p>
          <a:p>
            <a:pPr lvl="1"/>
            <a:r>
              <a:rPr lang="en-US" sz="2200" dirty="0"/>
              <a:t>Won all but 6 states</a:t>
            </a:r>
          </a:p>
        </p:txBody>
      </p:sp>
    </p:spTree>
    <p:extLst>
      <p:ext uri="{BB962C8B-B14F-4D97-AF65-F5344CB8AC3E}">
        <p14:creationId xmlns:p14="http://schemas.microsoft.com/office/powerpoint/2010/main" val="1521921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CA742-AE00-4C36-9C55-2C0F10A98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Johnsons Domestic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798CB-B07F-4467-A855-7163107AF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310932"/>
          </a:xfrm>
        </p:spPr>
        <p:txBody>
          <a:bodyPr>
            <a:normAutofit/>
          </a:bodyPr>
          <a:lstStyle/>
          <a:p>
            <a:r>
              <a:rPr lang="en-US" sz="2400" dirty="0"/>
              <a:t>He worked to create the “Great Society”. It addressed concerns over:</a:t>
            </a:r>
          </a:p>
          <a:p>
            <a:pPr lvl="1"/>
            <a:r>
              <a:rPr lang="en-US" sz="2200" dirty="0"/>
              <a:t>Education</a:t>
            </a:r>
          </a:p>
          <a:p>
            <a:pPr lvl="1"/>
            <a:r>
              <a:rPr lang="en-US" sz="2200" dirty="0"/>
              <a:t>Health and welfare</a:t>
            </a:r>
          </a:p>
          <a:p>
            <a:pPr lvl="1"/>
            <a:r>
              <a:rPr lang="en-US" sz="2200" dirty="0"/>
              <a:t>Environment</a:t>
            </a:r>
          </a:p>
          <a:p>
            <a:pPr lvl="1"/>
            <a:r>
              <a:rPr lang="en-US" sz="2200" dirty="0"/>
              <a:t>Poverty</a:t>
            </a:r>
          </a:p>
          <a:p>
            <a:pPr lvl="1"/>
            <a:r>
              <a:rPr lang="en-US" sz="2200" dirty="0"/>
              <a:t>Civil Rights</a:t>
            </a:r>
          </a:p>
        </p:txBody>
      </p:sp>
    </p:spTree>
    <p:extLst>
      <p:ext uri="{BB962C8B-B14F-4D97-AF65-F5344CB8AC3E}">
        <p14:creationId xmlns:p14="http://schemas.microsoft.com/office/powerpoint/2010/main" val="1435545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42067-D1BB-4462-B831-0A404D5B6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2030F-9F7A-48E9-82CF-D576FDF4F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More than 60 programs initiated between in 1965 and 1968.</a:t>
            </a:r>
          </a:p>
          <a:p>
            <a:r>
              <a:rPr lang="en-US" sz="2400" dirty="0"/>
              <a:t>Medicare and Medicaid were included in Johnson’s programs for the poor and elderly.</a:t>
            </a:r>
          </a:p>
          <a:p>
            <a:r>
              <a:rPr lang="en-US" sz="2400" dirty="0"/>
              <a:t>The Civil Rights Act of 1964 and the Voting Rights Act of 1965 barred many discriminatory practices.</a:t>
            </a:r>
          </a:p>
          <a:p>
            <a:r>
              <a:rPr lang="en-US" sz="2400" dirty="0"/>
              <a:t>Department of Housing and Urban Development was established to improve city life.</a:t>
            </a:r>
          </a:p>
          <a:p>
            <a:r>
              <a:rPr lang="en-US" sz="2400" dirty="0"/>
              <a:t>The Immigration Act of 1965 allowed immigrants from a wider area around the world</a:t>
            </a:r>
          </a:p>
        </p:txBody>
      </p:sp>
    </p:spTree>
    <p:extLst>
      <p:ext uri="{BB962C8B-B14F-4D97-AF65-F5344CB8AC3E}">
        <p14:creationId xmlns:p14="http://schemas.microsoft.com/office/powerpoint/2010/main" val="2425252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06D13-DE04-4EF7-A68E-37D6B472C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 and Welfare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2D94A-6AC0-4DD9-861A-F2A05DFA5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Medicare (1965) – established a comprehensive health insurance program for all senior citizens; financed through the Social Security system.</a:t>
            </a:r>
          </a:p>
          <a:p>
            <a:r>
              <a:rPr lang="en-US" sz="2400" dirty="0"/>
              <a:t>Medicaid (1965) – provided health and medical assistance to low-income families; funded through federal and state governments.</a:t>
            </a:r>
          </a:p>
          <a:p>
            <a:r>
              <a:rPr lang="en-US" sz="2400" dirty="0"/>
              <a:t>Child Nutrition Act (1966) – established a school breakfast program and expanded the school lunch and milk programs to improve nutrition.</a:t>
            </a:r>
          </a:p>
        </p:txBody>
      </p:sp>
    </p:spTree>
    <p:extLst>
      <p:ext uri="{BB962C8B-B14F-4D97-AF65-F5344CB8AC3E}">
        <p14:creationId xmlns:p14="http://schemas.microsoft.com/office/powerpoint/2010/main" val="2106881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ECB14-2FDD-457E-AAFC-3657BED2E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0B302-C02A-4A49-8619-8BB532361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Elementary and Secondary Education Act (1965) – targeted aid to students and funded related activities such as adult education and education consulting </a:t>
            </a:r>
          </a:p>
          <a:p>
            <a:pPr lvl="1"/>
            <a:r>
              <a:rPr lang="en-US" sz="2400" dirty="0"/>
              <a:t>Was later amended and no known as the “No Child Left behind Act of 2001”.</a:t>
            </a:r>
          </a:p>
          <a:p>
            <a:r>
              <a:rPr lang="en-US" sz="2400" dirty="0"/>
              <a:t> Higher Education Act (1965) – supported college tuition scholarships, student loans, and work-study programs for low and middle income students</a:t>
            </a:r>
          </a:p>
          <a:p>
            <a:pPr lvl="1"/>
            <a:r>
              <a:rPr lang="en-US" sz="2400" dirty="0"/>
              <a:t>Reauthorized and amended in 2008 to become the “Higher Education Opportunity Act”</a:t>
            </a:r>
          </a:p>
        </p:txBody>
      </p:sp>
    </p:spTree>
    <p:extLst>
      <p:ext uri="{BB962C8B-B14F-4D97-AF65-F5344CB8AC3E}">
        <p14:creationId xmlns:p14="http://schemas.microsoft.com/office/powerpoint/2010/main" val="1936810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E8EE3-76C7-46D9-A565-3CCF973D8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War on Poverty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3D9DC-05F3-4BFA-9523-3F1F29ADD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Office of Economic Opportunity (1964) – oversaw many programs to improve life in inner cities, including Job Corps, an education and job training program for at-risk youth.</a:t>
            </a:r>
          </a:p>
          <a:p>
            <a:pPr lvl="1"/>
            <a:r>
              <a:rPr lang="en-US" sz="2400" dirty="0"/>
              <a:t>Today each state has its own Office of Economic Opportunity</a:t>
            </a:r>
          </a:p>
          <a:p>
            <a:r>
              <a:rPr lang="en-US" sz="2400" dirty="0"/>
              <a:t>Housing and Urban Development Act (1965) – established new housing subsidy programs and made federal loans and public housing grants easier to obtain.</a:t>
            </a:r>
          </a:p>
          <a:p>
            <a:r>
              <a:rPr lang="en-US" sz="2400" dirty="0"/>
              <a:t>Demonstration Cities and Metropolitan Development Act (1966) – revitalized urban areas through a variety of social and economic programs.</a:t>
            </a:r>
          </a:p>
        </p:txBody>
      </p:sp>
    </p:spTree>
    <p:extLst>
      <p:ext uri="{BB962C8B-B14F-4D97-AF65-F5344CB8AC3E}">
        <p14:creationId xmlns:p14="http://schemas.microsoft.com/office/powerpoint/2010/main" val="1004028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7FC03-01B3-4F08-98A8-4E52673E3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Consumer and Environmental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E7E85-CA51-45AD-BE39-4BCC21E10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Clean Air Act (1963) and Water Quality Act (1965) – supported development of standards and goals for water and air quality.</a:t>
            </a:r>
          </a:p>
          <a:p>
            <a:pPr lvl="1"/>
            <a:r>
              <a:rPr lang="en-US" sz="2200" dirty="0"/>
              <a:t>Both have been amended since 1965</a:t>
            </a:r>
          </a:p>
          <a:p>
            <a:r>
              <a:rPr lang="en-US" sz="2400" dirty="0"/>
              <a:t>Highway Safety Act (1966) – Improved federal, state, and local coordination and created straining standers for emergency medical technicians.</a:t>
            </a:r>
          </a:p>
          <a:p>
            <a:r>
              <a:rPr lang="en-US" sz="2400" dirty="0"/>
              <a:t>Fair Packaging and Labeling Act (1966) – required all consumer products to have true informative labels</a:t>
            </a:r>
          </a:p>
        </p:txBody>
      </p:sp>
    </p:spTree>
    <p:extLst>
      <p:ext uri="{BB962C8B-B14F-4D97-AF65-F5344CB8AC3E}">
        <p14:creationId xmlns:p14="http://schemas.microsoft.com/office/powerpoint/2010/main" val="2788345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431FC-A0FA-45C6-84E1-69FFE7E53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en-US" dirty="0"/>
              <a:t>Civil Rights Reviewed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35A25EE-CD80-4F4E-BE90-FD2285978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256" y="1390887"/>
            <a:ext cx="4414438" cy="4094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0CFCF-7265-460A-9FF8-0332DA1FD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>
            <a:normAutofit/>
          </a:bodyPr>
          <a:lstStyle/>
          <a:p>
            <a:r>
              <a:rPr lang="en-US" sz="2000" dirty="0"/>
              <a:t>It all started with Rosa Parks and the Montgomery Bus Boycott </a:t>
            </a:r>
            <a:r>
              <a:rPr lang="fr-FR" sz="2000" dirty="0" err="1"/>
              <a:t>Dec</a:t>
            </a:r>
            <a:r>
              <a:rPr lang="fr-FR" sz="2000" dirty="0"/>
              <a:t> 5, 1955 – </a:t>
            </a:r>
            <a:r>
              <a:rPr lang="fr-FR" sz="2000" dirty="0" err="1"/>
              <a:t>Dec</a:t>
            </a:r>
            <a:r>
              <a:rPr lang="fr-FR" sz="2000" dirty="0"/>
              <a:t> 20, 1956</a:t>
            </a:r>
          </a:p>
          <a:p>
            <a:r>
              <a:rPr lang="en-US" dirty="0"/>
              <a:t>The “Plessy v. Ferguson-1896” Supreme Court case legalized segregation and in fact discrimination.</a:t>
            </a:r>
          </a:p>
          <a:p>
            <a:r>
              <a:rPr lang="en-US" dirty="0"/>
              <a:t>Brown v. Board of Education of 1954 was the first victory in the Civil Rights Movement- it cancelled Plessy.</a:t>
            </a:r>
          </a:p>
          <a:p>
            <a:r>
              <a:rPr lang="en-US" dirty="0"/>
              <a:t>The NAACP becomes the legal arm for the Civil Rights Movement.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523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895</Words>
  <Application>Microsoft Office PowerPoint</Application>
  <PresentationFormat>Widescreen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Garamond</vt:lpstr>
      <vt:lpstr>Savon</vt:lpstr>
      <vt:lpstr>Unit 11: Johnson 1963-1969</vt:lpstr>
      <vt:lpstr>From Vice President to President 1963</vt:lpstr>
      <vt:lpstr>Johnsons Domestic Focus</vt:lpstr>
      <vt:lpstr>Great Society</vt:lpstr>
      <vt:lpstr>Health and Welfare</vt:lpstr>
      <vt:lpstr>Education</vt:lpstr>
      <vt:lpstr>The War on Poverty</vt:lpstr>
      <vt:lpstr>Consumer and Environmental Protection</vt:lpstr>
      <vt:lpstr>Civil Rights Reviewed</vt:lpstr>
      <vt:lpstr>Martin Luther King</vt:lpstr>
      <vt:lpstr>Civil Rights of the 1960’s</vt:lpstr>
      <vt:lpstr>Black Civil Rights Groups</vt:lpstr>
      <vt:lpstr>Malcom 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11: Johnson 1963-1969</dc:title>
  <dc:creator>Eriksen Zachary</dc:creator>
  <cp:lastModifiedBy>Eriksen Zachary</cp:lastModifiedBy>
  <cp:revision>8</cp:revision>
  <dcterms:created xsi:type="dcterms:W3CDTF">2019-03-08T12:56:42Z</dcterms:created>
  <dcterms:modified xsi:type="dcterms:W3CDTF">2019-03-08T13:52:42Z</dcterms:modified>
</cp:coreProperties>
</file>