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8" r:id="rId3"/>
    <p:sldId id="269" r:id="rId4"/>
    <p:sldId id="259" r:id="rId5"/>
    <p:sldId id="270" r:id="rId6"/>
    <p:sldId id="271" r:id="rId7"/>
    <p:sldId id="275" r:id="rId8"/>
    <p:sldId id="272" r:id="rId9"/>
    <p:sldId id="273" r:id="rId10"/>
    <p:sldId id="274" r:id="rId11"/>
    <p:sldId id="265" r:id="rId12"/>
    <p:sldId id="266" r:id="rId13"/>
    <p:sldId id="256" r:id="rId14"/>
    <p:sldId id="257" r:id="rId15"/>
    <p:sldId id="258" r:id="rId16"/>
    <p:sldId id="260" r:id="rId17"/>
    <p:sldId id="26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53734"/>
            <a:ext cx="9042401" cy="1803239"/>
          </a:xfrm>
        </p:spPr>
        <p:txBody>
          <a:bodyPr/>
          <a:lstStyle/>
          <a:p>
            <a:pPr algn="ctr"/>
            <a:r>
              <a:rPr lang="en-US" sz="4800" dirty="0"/>
              <a:t>The Causes of </a:t>
            </a:r>
            <a:br>
              <a:rPr lang="en-US" sz="4800" dirty="0"/>
            </a:br>
            <a:r>
              <a:rPr lang="en-US" sz="4800" dirty="0"/>
              <a:t>the Civil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462" y="4314526"/>
            <a:ext cx="8144134" cy="180323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EQ: What factors contributed to the South leaving the Union and the breakout of the civil war?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8837" y="2989254"/>
            <a:ext cx="275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Chapter 1 </a:t>
            </a:r>
          </a:p>
          <a:p>
            <a:r>
              <a:rPr lang="en-US" sz="2400" dirty="0"/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315275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Buchanan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Dred Scott decision angers abolitionists</a:t>
            </a:r>
          </a:p>
          <a:p>
            <a:r>
              <a:rPr lang="en-US" sz="3200" dirty="0"/>
              <a:t>Kansas remains a territory and a battleground between abolitionist and pro slavery people</a:t>
            </a:r>
          </a:p>
          <a:p>
            <a:r>
              <a:rPr lang="en-US" sz="3200" dirty="0"/>
              <a:t>Lincoln loses Senate election to Stephen Douglas in Illinois 1858</a:t>
            </a:r>
          </a:p>
          <a:p>
            <a:r>
              <a:rPr lang="en-US" sz="3200" dirty="0"/>
              <a:t>John Brown’s raid at Harper’s Ferry</a:t>
            </a:r>
          </a:p>
        </p:txBody>
      </p:sp>
    </p:spTree>
    <p:extLst>
      <p:ext uri="{BB962C8B-B14F-4D97-AF65-F5344CB8AC3E}">
        <p14:creationId xmlns:p14="http://schemas.microsoft.com/office/powerpoint/2010/main" val="400086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Election of 1860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Republicans Nominate Abraham Lincoln </a:t>
            </a:r>
          </a:p>
          <a:p>
            <a:r>
              <a:rPr lang="en-US" sz="3200" dirty="0"/>
              <a:t>Democrat party splits:</a:t>
            </a:r>
          </a:p>
          <a:p>
            <a:pPr lvl="1"/>
            <a:r>
              <a:rPr lang="en-US" sz="3200" dirty="0"/>
              <a:t>North chooses Stephen Douglas</a:t>
            </a:r>
          </a:p>
          <a:p>
            <a:pPr lvl="1"/>
            <a:r>
              <a:rPr lang="en-US" sz="3200" dirty="0"/>
              <a:t>South chooses John Breckinridge</a:t>
            </a:r>
          </a:p>
          <a:p>
            <a:r>
              <a:rPr lang="en-US" sz="3200" dirty="0"/>
              <a:t>The Constitutional Union party nominates John Bell</a:t>
            </a:r>
          </a:p>
          <a:p>
            <a:r>
              <a:rPr lang="en-US" sz="3200" dirty="0"/>
              <a:t>Lincoln ends up Winning the Election</a:t>
            </a:r>
          </a:p>
        </p:txBody>
      </p:sp>
    </p:spTree>
    <p:extLst>
      <p:ext uri="{BB962C8B-B14F-4D97-AF65-F5344CB8AC3E}">
        <p14:creationId xmlns:p14="http://schemas.microsoft.com/office/powerpoint/2010/main" val="304155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 Splits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8829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Secession of the States begins with South Carolina</a:t>
            </a:r>
          </a:p>
          <a:p>
            <a:pPr lvl="1"/>
            <a:r>
              <a:rPr lang="en-US" sz="2800" dirty="0"/>
              <a:t>6 states follow closely in their footsteps</a:t>
            </a:r>
          </a:p>
          <a:p>
            <a:r>
              <a:rPr lang="en-US" sz="2800" dirty="0"/>
              <a:t>Congress attempts but fails to offer a plan to keep the states in the Union</a:t>
            </a:r>
          </a:p>
          <a:p>
            <a:r>
              <a:rPr lang="en-US" sz="2800" dirty="0"/>
              <a:t>The Confederate states of America</a:t>
            </a:r>
          </a:p>
          <a:p>
            <a:pPr lvl="1"/>
            <a:r>
              <a:rPr lang="en-US" sz="2800" dirty="0"/>
              <a:t>The government of the seceding Southern States </a:t>
            </a:r>
          </a:p>
          <a:p>
            <a:pPr lvl="1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Organized in Montgomery, Alabama but would later move to Richmond, VA</a:t>
            </a:r>
          </a:p>
          <a:p>
            <a:pPr lvl="1"/>
            <a:r>
              <a:rPr lang="en-US" sz="2800" dirty="0"/>
              <a:t>Jefferson Davis chosen as President</a:t>
            </a:r>
          </a:p>
        </p:txBody>
      </p:sp>
    </p:spTree>
    <p:extLst>
      <p:ext uri="{BB962C8B-B14F-4D97-AF65-F5344CB8AC3E}">
        <p14:creationId xmlns:p14="http://schemas.microsoft.com/office/powerpoint/2010/main" val="241987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CIVIL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EQ: What were the advantages and disadvantages that the Union and Confederacy faced?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FD6D3-5F31-418B-A2F9-BD7251F3F7E8}"/>
              </a:ext>
            </a:extLst>
          </p:cNvPr>
          <p:cNvSpPr txBox="1"/>
          <p:nvPr/>
        </p:nvSpPr>
        <p:spPr>
          <a:xfrm>
            <a:off x="3564835" y="1718855"/>
            <a:ext cx="51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Chapter 1 Section 5 </a:t>
            </a:r>
          </a:p>
        </p:txBody>
      </p:sp>
    </p:spTree>
    <p:extLst>
      <p:ext uri="{BB962C8B-B14F-4D97-AF65-F5344CB8AC3E}">
        <p14:creationId xmlns:p14="http://schemas.microsoft.com/office/powerpoint/2010/main" val="196828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Civil War Begins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71600" y="2387144"/>
            <a:ext cx="1010763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811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attack on Fort Sumter: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87552" lvl="2" indent="0">
              <a:lnSpc>
                <a:spcPct val="100000"/>
              </a:lnSpc>
              <a:buFontTx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South attacks Fort Sumter in South Carolina.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87552" lvl="2" indent="0">
              <a:lnSpc>
                <a:spcPct val="100000"/>
              </a:lnSpc>
              <a:buFontTx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Federal troops hold out for 33 hrs. then surrender April 12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1861.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87552" lvl="2" indent="0">
              <a:lnSpc>
                <a:spcPct val="100000"/>
              </a:lnSpc>
              <a:buFontTx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Lincoln calls for massive troop build up.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87552" lvl="2" indent="0">
              <a:lnSpc>
                <a:spcPct val="100000"/>
              </a:lnSpc>
              <a:buFontTx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war has officially begun!	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30352" lvl="1" indent="0">
              <a:lnSpc>
                <a:spcPct val="100000"/>
              </a:lnSpc>
              <a:buFontTx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Five more states secede, 11 states now make up the Confederacy. Including Florida.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3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 Sumter </a:t>
            </a:r>
          </a:p>
        </p:txBody>
      </p:sp>
      <p:pic>
        <p:nvPicPr>
          <p:cNvPr id="3076" name="Picture 4" descr="Image result for charleston harbor f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73" y="-636881"/>
            <a:ext cx="5598111" cy="766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harleston harbor f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0" y="3577883"/>
            <a:ext cx="5857352" cy="32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harleston harbor fo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9" y="-708165"/>
            <a:ext cx="6062345" cy="42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3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Southern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Better officers – Robert E. Lee and “Stonewall” Jackson</a:t>
            </a:r>
          </a:p>
          <a:p>
            <a:pPr lvl="0"/>
            <a:r>
              <a:rPr lang="en-US" sz="2800" dirty="0"/>
              <a:t>Better fighting foot soldiers</a:t>
            </a:r>
          </a:p>
          <a:p>
            <a:pPr lvl="0"/>
            <a:r>
              <a:rPr lang="en-US" sz="2800" dirty="0"/>
              <a:t>Higher morale – Fighting to preserve their culture/economy</a:t>
            </a:r>
          </a:p>
          <a:p>
            <a:pPr lvl="0"/>
            <a:r>
              <a:rPr lang="en-US" sz="2800" dirty="0"/>
              <a:t>Southern agriculture</a:t>
            </a:r>
          </a:p>
          <a:p>
            <a:pPr lvl="0"/>
            <a:r>
              <a:rPr lang="en-US" sz="2800" dirty="0"/>
              <a:t>Strategy – fight a defensive war, keep the North out of the South.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0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Northern 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07166" y="1457739"/>
            <a:ext cx="1073426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81100" algn="l"/>
              </a:tabLst>
            </a:pPr>
            <a:endParaRPr lang="en-US" altLang="en-US" sz="2200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Larger population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Farms and factories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 railroad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 money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Bigger, better navy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Strong, organized federal government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Strategy- Cut the South in ½ by</a:t>
            </a:r>
            <a:r>
              <a:rPr lang="en-US" altLang="en-US" sz="2800" dirty="0"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controlling the Mississippi river and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blockade Southern ports.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47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Battle of the Civil war. The first battle of Bull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Confederate forces were located at the Bull Run River/ Manassas Junction in VA</a:t>
            </a:r>
          </a:p>
          <a:p>
            <a:r>
              <a:rPr lang="en-US" sz="2800" dirty="0"/>
              <a:t>Lincoln called for an attack on July 1861</a:t>
            </a:r>
          </a:p>
          <a:p>
            <a:r>
              <a:rPr lang="en-US" sz="2800" dirty="0"/>
              <a:t>The South Wins BIG</a:t>
            </a:r>
          </a:p>
          <a:p>
            <a:r>
              <a:rPr lang="en-US" sz="2800" dirty="0"/>
              <a:t>The North Realizes that this will not be an easy or short war</a:t>
            </a:r>
          </a:p>
          <a:p>
            <a:r>
              <a:rPr lang="en-US" sz="2800" dirty="0"/>
              <a:t>Lincoln calls for more recruits </a:t>
            </a:r>
          </a:p>
          <a:p>
            <a:r>
              <a:rPr lang="en-US" sz="2800" dirty="0"/>
              <a:t>By 1862 both sides of the war use the draft</a:t>
            </a:r>
          </a:p>
        </p:txBody>
      </p:sp>
    </p:spTree>
    <p:extLst>
      <p:ext uri="{BB962C8B-B14F-4D97-AF65-F5344CB8AC3E}">
        <p14:creationId xmlns:p14="http://schemas.microsoft.com/office/powerpoint/2010/main" val="427607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Bloodiest massacre on home soil. Ever. </a:t>
            </a:r>
          </a:p>
          <a:p>
            <a:r>
              <a:rPr lang="en-US" sz="3200" dirty="0"/>
              <a:t>Families fought against families.</a:t>
            </a:r>
          </a:p>
          <a:p>
            <a:r>
              <a:rPr lang="en-US" sz="3200" dirty="0"/>
              <a:t>Not necessarily </a:t>
            </a:r>
            <a:r>
              <a:rPr lang="en-US" sz="3200" u="sng" dirty="0"/>
              <a:t>all</a:t>
            </a:r>
            <a:r>
              <a:rPr lang="en-US" sz="3200" dirty="0"/>
              <a:t> about slavery, but obviously the biggest part. </a:t>
            </a:r>
          </a:p>
          <a:p>
            <a:r>
              <a:rPr lang="en-US" sz="3200" dirty="0"/>
              <a:t>Current era, how does it relate?</a:t>
            </a:r>
          </a:p>
        </p:txBody>
      </p:sp>
    </p:spTree>
    <p:extLst>
      <p:ext uri="{BB962C8B-B14F-4D97-AF65-F5344CB8AC3E}">
        <p14:creationId xmlns:p14="http://schemas.microsoft.com/office/powerpoint/2010/main" val="214968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Causes of the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Southern Agriculture</a:t>
            </a:r>
          </a:p>
          <a:p>
            <a:r>
              <a:rPr lang="en-US" sz="3200" dirty="0"/>
              <a:t>Political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4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in the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20817"/>
          </a:xfrm>
        </p:spPr>
        <p:txBody>
          <a:bodyPr>
            <a:normAutofit/>
          </a:bodyPr>
          <a:lstStyle/>
          <a:p>
            <a:r>
              <a:rPr lang="en-US" sz="2800" dirty="0"/>
              <a:t>“Cotton is King”</a:t>
            </a:r>
          </a:p>
          <a:p>
            <a:pPr lvl="1"/>
            <a:r>
              <a:rPr lang="en-US" sz="2800" dirty="0"/>
              <a:t>Cash Crop</a:t>
            </a:r>
          </a:p>
          <a:p>
            <a:r>
              <a:rPr lang="en-US" sz="2800" dirty="0"/>
              <a:t>The South became dependent on one crop</a:t>
            </a:r>
          </a:p>
          <a:p>
            <a:r>
              <a:rPr lang="en-US" sz="2800" dirty="0"/>
              <a:t>The South Grew it, the North bought it</a:t>
            </a:r>
          </a:p>
          <a:p>
            <a:r>
              <a:rPr lang="en-US" sz="2800" dirty="0"/>
              <a:t>Many slaves were needed to work the farms</a:t>
            </a:r>
          </a:p>
          <a:p>
            <a:pPr lvl="1"/>
            <a:r>
              <a:rPr lang="en-US" sz="2800" dirty="0"/>
              <a:t>This was because of the amount of time that </a:t>
            </a:r>
          </a:p>
          <a:p>
            <a:pPr marL="530352" lvl="1" indent="0">
              <a:buNone/>
            </a:pPr>
            <a:r>
              <a:rPr lang="en-US" sz="2800" dirty="0"/>
              <a:t>it took to remove seeds from the cotton puff.</a:t>
            </a:r>
          </a:p>
          <a:p>
            <a:pPr lvl="1"/>
            <a:r>
              <a:rPr lang="en-US" sz="2800" dirty="0"/>
              <a:t>Invention of the Cotton Gin</a:t>
            </a:r>
          </a:p>
        </p:txBody>
      </p:sp>
      <p:pic>
        <p:nvPicPr>
          <p:cNvPr id="1028" name="Picture 4" descr="Image result for cotton 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87" y="4900683"/>
            <a:ext cx="3093371" cy="20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tton 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53" y="753228"/>
            <a:ext cx="4127667" cy="33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4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Problems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3026"/>
            <a:ext cx="9601200" cy="4502426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Western State Expansion and the balance of slave and free states</a:t>
            </a:r>
          </a:p>
          <a:p>
            <a:pPr lvl="1"/>
            <a:r>
              <a:rPr lang="en-US" sz="2600" dirty="0"/>
              <a:t>Should slavery be allowed in the new territories?</a:t>
            </a:r>
          </a:p>
          <a:p>
            <a:pPr lvl="1"/>
            <a:r>
              <a:rPr lang="en-US" sz="2600" dirty="0"/>
              <a:t>Wilmot Proviso- </a:t>
            </a:r>
          </a:p>
          <a:p>
            <a:pPr lvl="2"/>
            <a:r>
              <a:rPr lang="en-US" sz="2200" dirty="0"/>
              <a:t>Proposal to ban slavery in territories gained from Mexico</a:t>
            </a:r>
          </a:p>
          <a:p>
            <a:r>
              <a:rPr lang="en-US" sz="2600" dirty="0"/>
              <a:t>States rights</a:t>
            </a:r>
          </a:p>
          <a:p>
            <a:pPr lvl="1"/>
            <a:r>
              <a:rPr lang="en-US" sz="2600" dirty="0"/>
              <a:t>States wanting to make their own decisions (popular sovereignty) </a:t>
            </a:r>
          </a:p>
          <a:p>
            <a:r>
              <a:rPr lang="en-US" sz="2600" dirty="0"/>
              <a:t>Presidential Election of 1848</a:t>
            </a:r>
          </a:p>
          <a:p>
            <a:pPr lvl="1"/>
            <a:r>
              <a:rPr lang="en-US" sz="2600" dirty="0"/>
              <a:t>Lewis Cass- democrat</a:t>
            </a:r>
          </a:p>
          <a:p>
            <a:pPr lvl="1"/>
            <a:r>
              <a:rPr lang="en-US" sz="2600" dirty="0"/>
              <a:t>Martin Van Buren- free soil party</a:t>
            </a:r>
          </a:p>
          <a:p>
            <a:pPr lvl="1"/>
            <a:r>
              <a:rPr lang="en-US" sz="2600" dirty="0"/>
              <a:t>Zachary Taylor- Whig (WINS)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9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Political Problems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7825"/>
            <a:ext cx="9601200" cy="462500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“Gold Rush” (1848-49) causes California to ask for statehood as a free state</a:t>
            </a:r>
          </a:p>
          <a:p>
            <a:r>
              <a:rPr lang="en-US" sz="2400" dirty="0"/>
              <a:t>The Compromise of 1850</a:t>
            </a:r>
          </a:p>
          <a:p>
            <a:pPr lvl="1"/>
            <a:r>
              <a:rPr lang="en-US" sz="2400" dirty="0"/>
              <a:t>California enters as a free state</a:t>
            </a:r>
          </a:p>
          <a:p>
            <a:pPr lvl="1"/>
            <a:r>
              <a:rPr lang="en-US" sz="2400" dirty="0"/>
              <a:t>Other Western territories have popular sovereignty</a:t>
            </a:r>
          </a:p>
          <a:p>
            <a:pPr lvl="1"/>
            <a:r>
              <a:rPr lang="en-US" sz="2400" dirty="0"/>
              <a:t>Slave </a:t>
            </a:r>
            <a:r>
              <a:rPr lang="en-US" sz="2400" u="sng" dirty="0"/>
              <a:t>trade</a:t>
            </a:r>
            <a:r>
              <a:rPr lang="en-US" sz="2400" dirty="0"/>
              <a:t> abolished in D.C. but not slavery in general</a:t>
            </a:r>
          </a:p>
          <a:p>
            <a:pPr lvl="1"/>
            <a:r>
              <a:rPr lang="en-US" sz="2400" dirty="0"/>
              <a:t>Fugitive slave act is strengthened </a:t>
            </a:r>
          </a:p>
          <a:p>
            <a:pPr lvl="1"/>
            <a:r>
              <a:rPr lang="en-US" sz="2400" dirty="0"/>
              <a:t>Texas gives up territory (Santa Fe area) for Federal money</a:t>
            </a:r>
          </a:p>
          <a:p>
            <a:endParaRPr lang="en-US" sz="2400" dirty="0"/>
          </a:p>
          <a:p>
            <a:r>
              <a:rPr lang="en-US" sz="2400" dirty="0"/>
              <a:t>President Taylor dies, Millard Fillmore takes over</a:t>
            </a:r>
          </a:p>
          <a:p>
            <a:r>
              <a:rPr lang="en-US" sz="2400" dirty="0"/>
              <a:t>Presidential election of 1852- Franklin Pierce (Dem) wins.</a:t>
            </a:r>
          </a:p>
        </p:txBody>
      </p:sp>
    </p:spTree>
    <p:extLst>
      <p:ext uri="{BB962C8B-B14F-4D97-AF65-F5344CB8AC3E}">
        <p14:creationId xmlns:p14="http://schemas.microsoft.com/office/powerpoint/2010/main" val="157302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A422-E91E-4B78-84B1-482F1EB4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Compromise of 1850 in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6413-4D5F-4717-BDBC-AA4AC6CC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67809"/>
          </a:xfrm>
        </p:spPr>
        <p:txBody>
          <a:bodyPr/>
          <a:lstStyle/>
          <a:p>
            <a:pPr lvl="2"/>
            <a:r>
              <a:rPr lang="en-US" sz="2200" dirty="0"/>
              <a:t>West gains/changes</a:t>
            </a:r>
          </a:p>
          <a:p>
            <a:pPr lvl="1"/>
            <a:r>
              <a:rPr lang="en-US" sz="2400" dirty="0"/>
              <a:t>California enters as a free state</a:t>
            </a:r>
          </a:p>
          <a:p>
            <a:pPr lvl="1"/>
            <a:r>
              <a:rPr lang="en-US" sz="2400" dirty="0"/>
              <a:t>Other Western territories have popular sovereignty</a:t>
            </a:r>
          </a:p>
          <a:p>
            <a:pPr lvl="1"/>
            <a:r>
              <a:rPr lang="en-US" sz="2400" dirty="0"/>
              <a:t>Texas gives up territory (Santa Fe area goes to what is now New Mexico) for Federal money to cover war debts</a:t>
            </a:r>
          </a:p>
          <a:p>
            <a:pPr lvl="2"/>
            <a:r>
              <a:rPr lang="en-US" sz="2200" dirty="0"/>
              <a:t>North gains</a:t>
            </a:r>
          </a:p>
          <a:p>
            <a:pPr lvl="1"/>
            <a:r>
              <a:rPr lang="en-US" sz="2400" dirty="0"/>
              <a:t>Slave </a:t>
            </a:r>
            <a:r>
              <a:rPr lang="en-US" sz="2400" u="sng" dirty="0"/>
              <a:t>trade</a:t>
            </a:r>
            <a:r>
              <a:rPr lang="en-US" sz="2400" dirty="0"/>
              <a:t> abolished in D.C. but not slavery in general</a:t>
            </a:r>
          </a:p>
          <a:p>
            <a:pPr lvl="2"/>
            <a:r>
              <a:rPr lang="en-US" sz="2200" dirty="0"/>
              <a:t>South gains</a:t>
            </a:r>
          </a:p>
          <a:p>
            <a:pPr lvl="1"/>
            <a:r>
              <a:rPr lang="en-US" sz="2400" dirty="0"/>
              <a:t>Fugitive slave act is strengthened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in Politics… still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4732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Gasden</a:t>
            </a:r>
            <a:r>
              <a:rPr lang="en-US" sz="2800" dirty="0"/>
              <a:t> Purchase in 1853</a:t>
            </a:r>
          </a:p>
          <a:p>
            <a:pPr lvl="1"/>
            <a:r>
              <a:rPr lang="en-US" sz="2800" dirty="0"/>
              <a:t>The US buys more land from Mexico which helps to build Transcontinental RR</a:t>
            </a:r>
          </a:p>
          <a:p>
            <a:r>
              <a:rPr lang="en-US" sz="2800" dirty="0"/>
              <a:t>The Kansas-Nebraska Act</a:t>
            </a:r>
          </a:p>
          <a:p>
            <a:pPr lvl="1"/>
            <a:r>
              <a:rPr lang="en-US" sz="2800" dirty="0"/>
              <a:t>Kansas enters as slave state, Nebraska as a free state</a:t>
            </a:r>
          </a:p>
          <a:p>
            <a:r>
              <a:rPr lang="en-US" sz="2800" dirty="0"/>
              <a:t>Bleeding Kansas</a:t>
            </a:r>
          </a:p>
          <a:p>
            <a:pPr lvl="1"/>
            <a:r>
              <a:rPr lang="en-US" sz="2800" dirty="0"/>
              <a:t>Northerners and abolitionist try to prevent Kansas from being a slave state</a:t>
            </a:r>
          </a:p>
          <a:p>
            <a:pPr lvl="1"/>
            <a:r>
              <a:rPr lang="en-US" sz="2800" dirty="0"/>
              <a:t>Leads to riots and protests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3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Presidential election of 1856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Democrats choose James Buchanan instead of Pierce</a:t>
            </a:r>
          </a:p>
          <a:p>
            <a:r>
              <a:rPr lang="en-US" sz="3200" dirty="0"/>
              <a:t>The new Republican party chooses John Fremont</a:t>
            </a:r>
          </a:p>
          <a:p>
            <a:r>
              <a:rPr lang="en-US" sz="3200" dirty="0"/>
              <a:t>Former President Fillmore runs under the American “No-Nothing” party.</a:t>
            </a:r>
          </a:p>
          <a:p>
            <a:r>
              <a:rPr lang="en-US" sz="3200" dirty="0"/>
              <a:t>Buchanan wins, </a:t>
            </a:r>
          </a:p>
          <a:p>
            <a:pPr lvl="1"/>
            <a:r>
              <a:rPr lang="en-US" sz="3200" dirty="0"/>
              <a:t>Now he has to prevent a civil war from happening. </a:t>
            </a:r>
          </a:p>
        </p:txBody>
      </p:sp>
    </p:spTree>
    <p:extLst>
      <p:ext uri="{BB962C8B-B14F-4D97-AF65-F5344CB8AC3E}">
        <p14:creationId xmlns:p14="http://schemas.microsoft.com/office/powerpoint/2010/main" val="75431939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13198</TotalTime>
  <Words>806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Franklin Gothic Book</vt:lpstr>
      <vt:lpstr>Times New Roman</vt:lpstr>
      <vt:lpstr>Crop</vt:lpstr>
      <vt:lpstr>The Causes of  the Civil War</vt:lpstr>
      <vt:lpstr>Civil war Facts</vt:lpstr>
      <vt:lpstr>The Causes of the Civil War</vt:lpstr>
      <vt:lpstr>Agriculture in the South</vt:lpstr>
      <vt:lpstr>Political Problems </vt:lpstr>
      <vt:lpstr>More Political Problems </vt:lpstr>
      <vt:lpstr>The Compromise of 1850 in detail</vt:lpstr>
      <vt:lpstr>Problems in Politics… still</vt:lpstr>
      <vt:lpstr>The Presidential election of 1856</vt:lpstr>
      <vt:lpstr>President Buchanan</vt:lpstr>
      <vt:lpstr>The Election of 1860</vt:lpstr>
      <vt:lpstr>The Nation Splits</vt:lpstr>
      <vt:lpstr>THE CIVIL WAR</vt:lpstr>
      <vt:lpstr>The Civil War Begins</vt:lpstr>
      <vt:lpstr>Fort Sumter </vt:lpstr>
      <vt:lpstr>The Southern Advantages</vt:lpstr>
      <vt:lpstr>The Northern Advantages</vt:lpstr>
      <vt:lpstr>The First Battle of the Civil war. The first battle of Bull Run</vt:lpstr>
    </vt:vector>
  </TitlesOfParts>
  <Company>PCSB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Morrison Scott</dc:creator>
  <cp:lastModifiedBy>Eriksen Zachary</cp:lastModifiedBy>
  <cp:revision>14</cp:revision>
  <dcterms:created xsi:type="dcterms:W3CDTF">2017-08-16T11:01:56Z</dcterms:created>
  <dcterms:modified xsi:type="dcterms:W3CDTF">2019-09-06T00:44:46Z</dcterms:modified>
</cp:coreProperties>
</file>