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59" r:id="rId7"/>
    <p:sldId id="266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7ED9E-1316-4CFC-917C-7CBF802592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farmers and Native Americans on the last frontier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282DDF-E918-40E8-9502-DAA55AED0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1676900"/>
          </a:xfrm>
        </p:spPr>
        <p:txBody>
          <a:bodyPr>
            <a:normAutofit/>
          </a:bodyPr>
          <a:lstStyle/>
          <a:p>
            <a:r>
              <a:rPr lang="en-US" sz="2400" dirty="0"/>
              <a:t>EQ: What factors led </a:t>
            </a:r>
            <a:r>
              <a:rPr lang="en-US" sz="2400" dirty="0" err="1"/>
              <a:t>americans</a:t>
            </a:r>
            <a:r>
              <a:rPr lang="en-US" sz="2400" dirty="0"/>
              <a:t> to move west in the late 1800’s and what challenges did they have to face?</a:t>
            </a:r>
          </a:p>
        </p:txBody>
      </p:sp>
    </p:spTree>
    <p:extLst>
      <p:ext uri="{BB962C8B-B14F-4D97-AF65-F5344CB8AC3E}">
        <p14:creationId xmlns:p14="http://schemas.microsoft.com/office/powerpoint/2010/main" val="4201355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DAD3E-D78E-4601-B462-DEF9EF1BA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Reservation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7BEED-590B-4942-ACEB-CA4CEFEBF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22459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Tribes forced onto reserved lands, not permitted to leave</a:t>
            </a:r>
          </a:p>
          <a:p>
            <a:r>
              <a:rPr lang="en-US" sz="2800" dirty="0"/>
              <a:t>Typically dry and undesirable land</a:t>
            </a:r>
          </a:p>
          <a:p>
            <a:r>
              <a:rPr lang="en-US" sz="2800" dirty="0"/>
              <a:t>Some services like schools provided</a:t>
            </a:r>
          </a:p>
          <a:p>
            <a:pPr lvl="1"/>
            <a:r>
              <a:rPr lang="en-US" sz="2400" dirty="0"/>
              <a:t>Hoped to “Americanize” Indians</a:t>
            </a:r>
          </a:p>
          <a:p>
            <a:pPr lvl="1"/>
            <a:r>
              <a:rPr lang="en-US" sz="2400" dirty="0"/>
              <a:t>Loss of culture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way of life, language, religion</a:t>
            </a:r>
          </a:p>
          <a:p>
            <a:r>
              <a:rPr lang="en-US" sz="2800" dirty="0"/>
              <a:t>Indian men resented farming and wanted to hunt</a:t>
            </a:r>
          </a:p>
          <a:p>
            <a:pPr lvl="1"/>
            <a:r>
              <a:rPr lang="en-US" sz="2400" dirty="0"/>
              <a:t>Buffalo were their main source of food</a:t>
            </a:r>
          </a:p>
          <a:p>
            <a:pPr lvl="1"/>
            <a:r>
              <a:rPr lang="en-US" sz="2400" dirty="0"/>
              <a:t>Hunted nearly to extinction by white settlers</a:t>
            </a:r>
          </a:p>
        </p:txBody>
      </p:sp>
    </p:spTree>
    <p:extLst>
      <p:ext uri="{BB962C8B-B14F-4D97-AF65-F5344CB8AC3E}">
        <p14:creationId xmlns:p14="http://schemas.microsoft.com/office/powerpoint/2010/main" val="1844214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BFA53-0135-4F1E-B90C-3900AEA64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Dawes Act of 1887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27FB7-0943-4F35-B754-BD9E954E52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54981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Americans in the East shocked by mistreatment of Native Americans</a:t>
            </a:r>
          </a:p>
          <a:p>
            <a:r>
              <a:rPr lang="en-US" sz="2800" dirty="0"/>
              <a:t>Misguided attempt at reform despite good intentions</a:t>
            </a:r>
          </a:p>
          <a:p>
            <a:r>
              <a:rPr lang="en-US" sz="2800" dirty="0"/>
              <a:t>Males could claim 160 acres of reservation land as private property</a:t>
            </a:r>
          </a:p>
          <a:p>
            <a:pPr lvl="1"/>
            <a:r>
              <a:rPr lang="en-US" sz="2400" dirty="0"/>
              <a:t>Goes against idea of tribal sharing and tribal ways</a:t>
            </a:r>
          </a:p>
          <a:p>
            <a:pPr lvl="1"/>
            <a:r>
              <a:rPr lang="en-US" sz="2400" dirty="0"/>
              <a:t>Many unexperienced at farming</a:t>
            </a:r>
          </a:p>
          <a:p>
            <a:pPr lvl="1"/>
            <a:r>
              <a:rPr lang="en-US" sz="2400" dirty="0"/>
              <a:t>Many sold their land to white buyers</a:t>
            </a:r>
          </a:p>
          <a:p>
            <a:pPr lvl="1"/>
            <a:r>
              <a:rPr lang="en-US" sz="2400" dirty="0"/>
              <a:t>Those that moved to cities faced discrimination, unemployment and poverty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68807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70">
            <a:extLst>
              <a:ext uri="{FF2B5EF4-FFF2-40B4-BE49-F238E27FC236}">
                <a16:creationId xmlns:a16="http://schemas.microsoft.com/office/drawing/2014/main" id="{CDDE5CDF-1512-4CDA-B956-23D223F8DE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29" name="Picture 72">
            <a:extLst>
              <a:ext uri="{FF2B5EF4-FFF2-40B4-BE49-F238E27FC236}">
                <a16:creationId xmlns:a16="http://schemas.microsoft.com/office/drawing/2014/main" id="{B029D7D8-5A6B-4C76-94C8-15798C6C5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030" name="Straight Connector 74">
            <a:extLst>
              <a:ext uri="{FF2B5EF4-FFF2-40B4-BE49-F238E27FC236}">
                <a16:creationId xmlns:a16="http://schemas.microsoft.com/office/drawing/2014/main" id="{A5C9319C-E20D-4884-952F-60B6A58C3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62C9703D-C8F9-44AD-A7C0-C2F3871F8C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the us in 1870">
            <a:extLst>
              <a:ext uri="{FF2B5EF4-FFF2-40B4-BE49-F238E27FC236}">
                <a16:creationId xmlns:a16="http://schemas.microsoft.com/office/drawing/2014/main" id="{80DB1E15-6DF6-4670-B7DC-3AC78ED2E4E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496" y="33574"/>
            <a:ext cx="9223513" cy="6110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4157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E2C4E-AF69-41F7-AC9C-A8A4DFFE3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 migration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0BF3A-DE10-44F3-B7A9-1306F6ED2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Migration is the movement of people from one place to another.</a:t>
            </a:r>
          </a:p>
          <a:p>
            <a:r>
              <a:rPr lang="en-US" sz="2400" dirty="0"/>
              <a:t>“Push” Factors are things that cause people to leave a place, like war, drought, and natural disasters.</a:t>
            </a:r>
          </a:p>
          <a:p>
            <a:r>
              <a:rPr lang="en-US" sz="2400" dirty="0"/>
              <a:t>“Pull” Factors are things that cause people to move into a new place like economic opportunities, cheap land, and discovery of precious metals</a:t>
            </a:r>
          </a:p>
          <a:p>
            <a:r>
              <a:rPr lang="en-US" sz="2400" dirty="0"/>
              <a:t>The Frontier, or “unsettled land”, was the great plains, the Rocky Mts., the Great Basin, and the deserts of the SW.</a:t>
            </a:r>
          </a:p>
        </p:txBody>
      </p:sp>
    </p:spTree>
    <p:extLst>
      <p:ext uri="{BB962C8B-B14F-4D97-AF65-F5344CB8AC3E}">
        <p14:creationId xmlns:p14="http://schemas.microsoft.com/office/powerpoint/2010/main" val="3286125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59DF8-5155-4D7C-BBF4-7F4E6A950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/>
              <a:t>“Pull” factors Leading to settlement of the Great plains and far west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4BE64-D53A-4624-A68A-31DE2CA38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Discovery of precious metals</a:t>
            </a:r>
          </a:p>
          <a:p>
            <a:r>
              <a:rPr lang="en-US" sz="3200" dirty="0"/>
              <a:t>Completion of transcontinental railroad</a:t>
            </a:r>
          </a:p>
          <a:p>
            <a:r>
              <a:rPr lang="en-US" sz="3200" dirty="0"/>
              <a:t>Cheap or free land: Homestead Act of 1862</a:t>
            </a:r>
          </a:p>
          <a:p>
            <a:r>
              <a:rPr lang="en-US" sz="3200" dirty="0"/>
              <a:t>Relocation of Indians: “Indian Wars” and Reservations</a:t>
            </a:r>
          </a:p>
        </p:txBody>
      </p:sp>
    </p:spTree>
    <p:extLst>
      <p:ext uri="{BB962C8B-B14F-4D97-AF65-F5344CB8AC3E}">
        <p14:creationId xmlns:p14="http://schemas.microsoft.com/office/powerpoint/2010/main" val="2324230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4E82F-3702-49AD-8650-A39D88ACE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Discovery of precious metals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B9E84-40C9-4F8A-9A71-4FFAD4484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California Gold Rush of 1849 – most did not grow wealthy from this</a:t>
            </a:r>
          </a:p>
          <a:p>
            <a:r>
              <a:rPr lang="en-US" sz="2800" dirty="0"/>
              <a:t>Gold and silver later discovered in Colorado,  Nevada, South Dakota,  and Arizona</a:t>
            </a:r>
          </a:p>
          <a:p>
            <a:r>
              <a:rPr lang="en-US" sz="2800" dirty="0"/>
              <a:t>Growth of mining towns </a:t>
            </a:r>
            <a:r>
              <a:rPr lang="en-US" sz="2800" dirty="0">
                <a:sym typeface="Wingdings" panose="05000000000000000000" pitchFamily="2" charset="2"/>
              </a:rPr>
              <a:t> clashes with Indians</a:t>
            </a:r>
          </a:p>
          <a:p>
            <a:r>
              <a:rPr lang="en-US" sz="2800" dirty="0">
                <a:sym typeface="Wingdings" panose="05000000000000000000" pitchFamily="2" charset="2"/>
              </a:rPr>
              <a:t>Once the mines dried up mining towns  “ghost towns”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37452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35C3D674-3D59-4E93-80CA-0C0A9095E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C884B8F8-FDC9-498B-9960-5D7260AFC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417737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2831202-BF7C-4354-A06C-CFCEDBE8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168" y="470170"/>
            <a:ext cx="4298245" cy="130365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Transcontinental Railroad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EF2A81E1-BCBE-426B-8C09-33274E694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055" name="Content Placeholder 2054">
            <a:extLst>
              <a:ext uri="{FF2B5EF4-FFF2-40B4-BE49-F238E27FC236}">
                <a16:creationId xmlns:a16="http://schemas.microsoft.com/office/drawing/2014/main" id="{0CF8C0F4-7894-42ED-B95E-D02BB4EBD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351" y="1835658"/>
            <a:ext cx="4077461" cy="3630687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Began being built in Sacramento, CA and Omaha, NE in 1863</a:t>
            </a:r>
          </a:p>
          <a:p>
            <a:r>
              <a:rPr lang="en-US" sz="2400" dirty="0"/>
              <a:t>Chinese immigrants worked from the West to East</a:t>
            </a:r>
          </a:p>
          <a:p>
            <a:r>
              <a:rPr lang="en-US" sz="2400" dirty="0"/>
              <a:t>Irish immigrants worked from the East to the West</a:t>
            </a:r>
          </a:p>
          <a:p>
            <a:r>
              <a:rPr lang="en-US" sz="2400" dirty="0"/>
              <a:t>Met in Promontory, UT in 1869</a:t>
            </a:r>
          </a:p>
        </p:txBody>
      </p:sp>
      <p:pic>
        <p:nvPicPr>
          <p:cNvPr id="2053" name="Picture 2" descr="Image result for transcontinental railroad">
            <a:extLst>
              <a:ext uri="{FF2B5EF4-FFF2-40B4-BE49-F238E27FC236}">
                <a16:creationId xmlns:a16="http://schemas.microsoft.com/office/drawing/2014/main" id="{A61E38C5-8CF5-45E4-BA1D-F2A1B9C362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8414" y="844308"/>
            <a:ext cx="7036922" cy="4362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39D1DDD4-5BB3-45BA-B9B3-06B62299A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A24DAE64-2302-42EA-8239-F2F0775CA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2745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0FF15-9443-4726-B304-DA5F3DADC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Homestead act of 1862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A7F2D-7CFE-4F7E-A433-125E963E8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Government sold settlers 160 of land for $1.65 and acre or free after 5 years residency</a:t>
            </a:r>
          </a:p>
          <a:p>
            <a:r>
              <a:rPr lang="en-US" sz="3200" dirty="0"/>
              <a:t>Previously deemed “Indian Territory” mostly in OK</a:t>
            </a:r>
          </a:p>
          <a:p>
            <a:r>
              <a:rPr lang="en-US" sz="3200" dirty="0"/>
              <a:t>Land required intensive labor and new tools to farm</a:t>
            </a:r>
          </a:p>
          <a:p>
            <a:r>
              <a:rPr lang="en-US" sz="3200" dirty="0"/>
              <a:t>Many settlers forced to take out mortgages from banks</a:t>
            </a:r>
          </a:p>
        </p:txBody>
      </p:sp>
    </p:spTree>
    <p:extLst>
      <p:ext uri="{BB962C8B-B14F-4D97-AF65-F5344CB8AC3E}">
        <p14:creationId xmlns:p14="http://schemas.microsoft.com/office/powerpoint/2010/main" val="29440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4D024-A684-497D-B4E1-1D1D2D410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The native American 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09FDA-A94A-4CFD-B4D9-B509C2FD8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Beginning back in 1830 Congress had already ordered the removal of all Indians in Southern states</a:t>
            </a:r>
          </a:p>
          <a:p>
            <a:r>
              <a:rPr lang="en-US" sz="2400" dirty="0"/>
              <a:t>Sent West of the Mississippi River</a:t>
            </a:r>
          </a:p>
          <a:p>
            <a:r>
              <a:rPr lang="en-US" sz="2400" dirty="0"/>
              <a:t>“Trail of Tears” – ¼ of the Cherokee tribe dies during relocation</a:t>
            </a:r>
          </a:p>
          <a:p>
            <a:r>
              <a:rPr lang="en-US" sz="2400" dirty="0"/>
              <a:t>They were now settled in the Great Plains</a:t>
            </a:r>
          </a:p>
          <a:p>
            <a:r>
              <a:rPr lang="en-US" sz="2400" dirty="0"/>
              <a:t>40 years later they would be again be pushed from their new home there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64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23E6B-D0FC-4FB7-80C1-A45B678D2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“Indian Wars” of 1864-1890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2BEC9-012A-40E4-910A-FDC742D9D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After competition of the transcontinental railroad and further expansion western lands became highly desirable</a:t>
            </a:r>
          </a:p>
          <a:p>
            <a:r>
              <a:rPr lang="en-US" sz="2800" dirty="0"/>
              <a:t>Federal Troops stationed in the west to protect settlers</a:t>
            </a:r>
          </a:p>
          <a:p>
            <a:r>
              <a:rPr lang="en-US" sz="2800" dirty="0"/>
              <a:t>“Buffalo Soldiers” – African American troops stationed in Western forts</a:t>
            </a:r>
          </a:p>
          <a:p>
            <a:r>
              <a:rPr lang="en-US" sz="2800" dirty="0"/>
              <a:t>Indians would eventually be defeated and forced onto remote reservations</a:t>
            </a:r>
          </a:p>
        </p:txBody>
      </p:sp>
    </p:spTree>
    <p:extLst>
      <p:ext uri="{BB962C8B-B14F-4D97-AF65-F5344CB8AC3E}">
        <p14:creationId xmlns:p14="http://schemas.microsoft.com/office/powerpoint/2010/main" val="338763393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539</Words>
  <Application>Microsoft Office PowerPoint</Application>
  <PresentationFormat>Widescreen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Gill Sans MT</vt:lpstr>
      <vt:lpstr>Wingdings</vt:lpstr>
      <vt:lpstr>Gallery</vt:lpstr>
      <vt:lpstr>farmers and Native Americans on the last frontier</vt:lpstr>
      <vt:lpstr>PowerPoint Presentation</vt:lpstr>
      <vt:lpstr>Human migration</vt:lpstr>
      <vt:lpstr>“Pull” factors Leading to settlement of the Great plains and far west</vt:lpstr>
      <vt:lpstr>Discovery of precious metals</vt:lpstr>
      <vt:lpstr>Transcontinental Railroad</vt:lpstr>
      <vt:lpstr>Homestead act of 1862</vt:lpstr>
      <vt:lpstr>The native American experience</vt:lpstr>
      <vt:lpstr>“Indian Wars” of 1864-1890</vt:lpstr>
      <vt:lpstr>Reservation system</vt:lpstr>
      <vt:lpstr>Dawes Act of 1887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Native Americans and farmers on the last frontier</dc:title>
  <dc:creator>Eriksen Zachary</dc:creator>
  <cp:lastModifiedBy>Eriksen Zachary</cp:lastModifiedBy>
  <cp:revision>8</cp:revision>
  <dcterms:created xsi:type="dcterms:W3CDTF">2018-09-11T13:22:50Z</dcterms:created>
  <dcterms:modified xsi:type="dcterms:W3CDTF">2018-09-11T14:25:26Z</dcterms:modified>
</cp:coreProperties>
</file>