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06F3-2BA7-400E-9345-360CB81C61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Nixon Years</a:t>
            </a:r>
            <a:br>
              <a:rPr lang="en-US" dirty="0"/>
            </a:br>
            <a:r>
              <a:rPr lang="en-US" dirty="0"/>
              <a:t>1969-1974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80AE9E-0253-4FEE-B923-9953544B3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EQ: Though Nixon is most known for his forced resignation after the Watergate Scandal, what did he accomplish as President? </a:t>
            </a:r>
          </a:p>
        </p:txBody>
      </p:sp>
    </p:spTree>
    <p:extLst>
      <p:ext uri="{BB962C8B-B14F-4D97-AF65-F5344CB8AC3E}">
        <p14:creationId xmlns:p14="http://schemas.microsoft.com/office/powerpoint/2010/main" val="278294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E9683-619F-44E3-B6A8-F68504620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Nixon and China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3F8C2-8CCF-42ED-AEE9-7C4354A1C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1"/>
            <a:ext cx="9601196" cy="34860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China was Nixon’s first détente achievement</a:t>
            </a:r>
          </a:p>
          <a:p>
            <a:r>
              <a:rPr lang="en-US" dirty="0"/>
              <a:t>Since the Communist take over of China in 1949, the U.S. had refused to recognize the Communists as legitimate rulers</a:t>
            </a:r>
          </a:p>
          <a:p>
            <a:r>
              <a:rPr lang="en-US" dirty="0"/>
              <a:t>Instead recognized the exiled regime on the island of Taiwan</a:t>
            </a:r>
          </a:p>
          <a:p>
            <a:r>
              <a:rPr lang="en-US" dirty="0"/>
              <a:t>Nixon had once supported this but took a 180 degree turn by sending Kissinger to secretly meet with Communist Chinese leaders </a:t>
            </a:r>
          </a:p>
          <a:p>
            <a:r>
              <a:rPr lang="en-US" dirty="0"/>
              <a:t>Nixon himself visited China in February of 1972 and both nations agreed to a “more normal” relationship</a:t>
            </a:r>
          </a:p>
        </p:txBody>
      </p:sp>
    </p:spTree>
    <p:extLst>
      <p:ext uri="{BB962C8B-B14F-4D97-AF65-F5344CB8AC3E}">
        <p14:creationId xmlns:p14="http://schemas.microsoft.com/office/powerpoint/2010/main" val="1328691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86CE4-9577-49A7-9010-3F964A473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Nixon and the Soviet 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5E895-414E-47AE-B88F-F2CB66E11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After the Soviets heard of positive negotiations between the U.S. and China, the Soviet Union proposed a summit (high-level diplomatic meeting between the U.S. and Soviet Union to be held in May of 1972.</a:t>
            </a:r>
          </a:p>
          <a:p>
            <a:r>
              <a:rPr lang="en-US" dirty="0"/>
              <a:t>Nixon flew to Moscow for a weeklong summit – first president to visit the Soviet Union since WWII</a:t>
            </a:r>
          </a:p>
          <a:p>
            <a:r>
              <a:rPr lang="en-US" dirty="0"/>
              <a:t>Both superpowers signed the SALT I treaty (Strategic Arms Limitation Treaty) which temporarily froze the number of strategic nuclear weapons</a:t>
            </a:r>
          </a:p>
          <a:p>
            <a:r>
              <a:rPr lang="en-US" dirty="0"/>
              <a:t>Also agreed to increase trade and exchange of scientific information</a:t>
            </a:r>
          </a:p>
        </p:txBody>
      </p:sp>
    </p:spTree>
    <p:extLst>
      <p:ext uri="{BB962C8B-B14F-4D97-AF65-F5344CB8AC3E}">
        <p14:creationId xmlns:p14="http://schemas.microsoft.com/office/powerpoint/2010/main" val="762625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3861A-3B8B-4A3E-BB5A-F25A3E0CC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Watergate Scandal Unfolds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9B0F1-9B12-47AF-A415-80A4FC1C5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June 17, 1972, five men broke into the Democratic National Committee headquarters in the Watergate office complex</a:t>
            </a:r>
          </a:p>
          <a:p>
            <a:r>
              <a:rPr lang="en-US" dirty="0"/>
              <a:t>A Watergate security guard phoned police and all 5 were caught and arrested</a:t>
            </a:r>
          </a:p>
          <a:p>
            <a:r>
              <a:rPr lang="en-US" dirty="0"/>
              <a:t>1972 was an election year and the President’s had advisors ordered the 5 men to break in, steal sensitive campaign information, and place wire taps</a:t>
            </a:r>
          </a:p>
          <a:p>
            <a:r>
              <a:rPr lang="en-US" dirty="0"/>
              <a:t>Nixon had lost an election before (1960) as well as other political defeats so he had grown defensive, secretive, and paranoid</a:t>
            </a:r>
          </a:p>
        </p:txBody>
      </p:sp>
    </p:spTree>
    <p:extLst>
      <p:ext uri="{BB962C8B-B14F-4D97-AF65-F5344CB8AC3E}">
        <p14:creationId xmlns:p14="http://schemas.microsoft.com/office/powerpoint/2010/main" val="1589719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A092-B17E-460B-BEA5-C53D9165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Cover-Up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E16B0-E51A-471D-A441-0F56A46B0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of the burglars was ex-CIA and a member of the Committee for Re-election of the President (CRP)</a:t>
            </a:r>
          </a:p>
          <a:p>
            <a:r>
              <a:rPr lang="en-US" dirty="0"/>
              <a:t>The CRP was found to have secretly paid the five men to break in</a:t>
            </a:r>
          </a:p>
          <a:p>
            <a:r>
              <a:rPr lang="en-US" dirty="0"/>
              <a:t>Nixon may have not ordered this but he did attempt to cover it up</a:t>
            </a:r>
          </a:p>
          <a:p>
            <a:pPr lvl="1"/>
            <a:r>
              <a:rPr lang="en-US" sz="2400" dirty="0"/>
              <a:t>Incriminating documents were destroyed, officials gave false testimonies to investigators, Nixon had administration officials ask the CIA to pressure the FBI to stop investigations</a:t>
            </a:r>
          </a:p>
          <a:p>
            <a:r>
              <a:rPr lang="en-US" dirty="0"/>
              <a:t>Despite all of this Nixon won reelection in 1972 by a huge majority</a:t>
            </a:r>
          </a:p>
        </p:txBody>
      </p:sp>
    </p:spTree>
    <p:extLst>
      <p:ext uri="{BB962C8B-B14F-4D97-AF65-F5344CB8AC3E}">
        <p14:creationId xmlns:p14="http://schemas.microsoft.com/office/powerpoint/2010/main" val="1538528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5E00-B42E-4149-99C3-5606B3BC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Cover-Up is Uncovered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43F0-A51B-4305-AF5A-573383DF9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4" y="2556932"/>
            <a:ext cx="10296939" cy="35655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1973 the Watergate burglars went on trial</a:t>
            </a:r>
          </a:p>
          <a:p>
            <a:r>
              <a:rPr lang="en-US" dirty="0"/>
              <a:t>Beginning with the ex-CIA agent, a large number of confessions were given</a:t>
            </a:r>
          </a:p>
          <a:p>
            <a:r>
              <a:rPr lang="en-US" dirty="0"/>
              <a:t>A Presidential counsel testified that the former attorney general had ordered the break-in and that Nixon had taken part in the cover-up but lacked evidence</a:t>
            </a:r>
          </a:p>
          <a:p>
            <a:r>
              <a:rPr lang="en-US" dirty="0"/>
              <a:t>Later that year a White House aide revealed that Nixon had installed a taping system in the White House that would reveal his knowledge of the cover-up</a:t>
            </a:r>
          </a:p>
          <a:p>
            <a:r>
              <a:rPr lang="en-US" dirty="0"/>
              <a:t>Despite his attempts to keep the tapes from being entered as evidence they were eventually handed over to the court</a:t>
            </a:r>
          </a:p>
        </p:txBody>
      </p:sp>
    </p:spTree>
    <p:extLst>
      <p:ext uri="{BB962C8B-B14F-4D97-AF65-F5344CB8AC3E}">
        <p14:creationId xmlns:p14="http://schemas.microsoft.com/office/powerpoint/2010/main" val="282498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E4095-38E9-47BF-898D-81C0AE3D6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Nixon Resigns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20F0C-042A-4CE1-9971-0761BE40D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686" y="2556931"/>
            <a:ext cx="10111409" cy="3459555"/>
          </a:xfrm>
        </p:spPr>
        <p:txBody>
          <a:bodyPr>
            <a:normAutofit fontScale="92500"/>
          </a:bodyPr>
          <a:lstStyle/>
          <a:p>
            <a:r>
              <a:rPr lang="en-US" dirty="0"/>
              <a:t>Days after the tapes were handed over, the House Judiciary Committee voted to impeach Nixon – officially charged him with misconduct</a:t>
            </a:r>
          </a:p>
          <a:p>
            <a:r>
              <a:rPr lang="en-US" dirty="0"/>
              <a:t>Charges: obstructing justice, misusing federal agencies, and defying the authority of Congress</a:t>
            </a:r>
          </a:p>
          <a:p>
            <a:r>
              <a:rPr lang="en-US" dirty="0"/>
              <a:t>The tapes revealed that Nixon had ordered the CIA to stop the FBI probe into the Watergate burglary</a:t>
            </a:r>
          </a:p>
          <a:p>
            <a:r>
              <a:rPr lang="en-US" dirty="0"/>
              <a:t>Conviction was inevitable so Nixon resigned in disgrace on August 9, 1974</a:t>
            </a:r>
          </a:p>
          <a:p>
            <a:r>
              <a:rPr lang="en-US" dirty="0"/>
              <a:t>Vice President Gerald Ford took office of President and gave a full pardon to Nixon</a:t>
            </a:r>
          </a:p>
        </p:txBody>
      </p:sp>
    </p:spTree>
    <p:extLst>
      <p:ext uri="{BB962C8B-B14F-4D97-AF65-F5344CB8AC3E}">
        <p14:creationId xmlns:p14="http://schemas.microsoft.com/office/powerpoint/2010/main" val="310676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235B8-DAAC-4B80-B486-9FB5C5577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Richard M. Nixon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DCD78-B7ED-4BBF-9A45-D483C5A60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Conservative Republican – “Tricky Dick”</a:t>
            </a:r>
          </a:p>
          <a:p>
            <a:r>
              <a:rPr lang="en-US" dirty="0"/>
              <a:t>Defeated Democrat Hubert Humphrey in election of 1968</a:t>
            </a:r>
          </a:p>
          <a:p>
            <a:pPr lvl="1"/>
            <a:r>
              <a:rPr lang="en-US" dirty="0"/>
              <a:t>Popular vote: Nixon took 43.42% over Humphrey’s 42.72%</a:t>
            </a:r>
          </a:p>
          <a:p>
            <a:pPr lvl="1"/>
            <a:r>
              <a:rPr lang="en-US" dirty="0"/>
              <a:t>Electoral vote: Nixon took 55.9% (301) over Humphrey’s 35.5% (191)</a:t>
            </a:r>
          </a:p>
          <a:p>
            <a:r>
              <a:rPr lang="en-US" dirty="0"/>
              <a:t>Sought to restore law and order in America</a:t>
            </a:r>
          </a:p>
          <a:p>
            <a:r>
              <a:rPr lang="en-US" dirty="0"/>
              <a:t>Worked to ease Cold War tensions with the Soviet Union and China</a:t>
            </a:r>
          </a:p>
          <a:p>
            <a:r>
              <a:rPr lang="en-US" dirty="0"/>
              <a:t>Promised an end to the Vietnam War through “peace with honor”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76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6108-A320-432C-9A5C-1C3D8FA78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“New Federalism”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D4A79-685F-4AAE-8603-D5CBE38F0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Nixon promised to reduce the size of the federal government</a:t>
            </a:r>
          </a:p>
          <a:p>
            <a:r>
              <a:rPr lang="en-US" sz="2800" dirty="0"/>
              <a:t>Planned to end several federal programs and give more control to state and local governments – dubbed this plan “New Federalism”</a:t>
            </a:r>
          </a:p>
          <a:p>
            <a:r>
              <a:rPr lang="en-US" sz="2800" dirty="0"/>
              <a:t>Congress passed a series of revenue-sharing bills which granted federal funds to state and local governments</a:t>
            </a:r>
          </a:p>
          <a:p>
            <a:pPr lvl="1"/>
            <a:r>
              <a:rPr lang="en-US" sz="2400" dirty="0"/>
              <a:t>Though this appeared to give states more independence, the federal government required specific conditions that, if not met, would cause federal funds to be cut off</a:t>
            </a:r>
          </a:p>
        </p:txBody>
      </p:sp>
    </p:spTree>
    <p:extLst>
      <p:ext uri="{BB962C8B-B14F-4D97-AF65-F5344CB8AC3E}">
        <p14:creationId xmlns:p14="http://schemas.microsoft.com/office/powerpoint/2010/main" val="409087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F5BE-EE7A-4E01-BAFD-1C91D0F4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Domestic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3541A-81F0-42E1-A1D5-210CFF877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2" y="2384654"/>
            <a:ext cx="9601196" cy="3724598"/>
          </a:xfrm>
        </p:spPr>
        <p:txBody>
          <a:bodyPr>
            <a:noAutofit/>
          </a:bodyPr>
          <a:lstStyle/>
          <a:p>
            <a:r>
              <a:rPr lang="en-US" sz="2200" dirty="0"/>
              <a:t>Nixon wanted to end many of Johnson’s Great Society programs (New Federalism)</a:t>
            </a:r>
          </a:p>
          <a:p>
            <a:pPr lvl="1">
              <a:lnSpc>
                <a:spcPts val="2500"/>
              </a:lnSpc>
            </a:pPr>
            <a:r>
              <a:rPr lang="en-US" sz="2200" dirty="0"/>
              <a:t>Vetoed funding to Department of Housing and Urban Development</a:t>
            </a:r>
          </a:p>
          <a:p>
            <a:pPr lvl="1">
              <a:lnSpc>
                <a:spcPts val="2500"/>
              </a:lnSpc>
            </a:pPr>
            <a:r>
              <a:rPr lang="en-US" sz="2200" dirty="0"/>
              <a:t>Eliminated the Office of Economic Opportunity</a:t>
            </a:r>
          </a:p>
          <a:p>
            <a:pPr lvl="1">
              <a:lnSpc>
                <a:spcPts val="2500"/>
              </a:lnSpc>
            </a:pPr>
            <a:r>
              <a:rPr lang="en-US" sz="2200" dirty="0"/>
              <a:t>Tried but failed to end Job Corps</a:t>
            </a:r>
          </a:p>
          <a:p>
            <a:pPr lvl="1">
              <a:lnSpc>
                <a:spcPts val="2500"/>
              </a:lnSpc>
            </a:pPr>
            <a:r>
              <a:rPr lang="en-US" sz="2200" dirty="0"/>
              <a:t>Refused to release funds for programs he opposed</a:t>
            </a:r>
          </a:p>
          <a:p>
            <a:r>
              <a:rPr lang="en-US" sz="2200" dirty="0"/>
              <a:t>Reformation of the nation’s welfare system</a:t>
            </a:r>
          </a:p>
          <a:p>
            <a:pPr lvl="1">
              <a:lnSpc>
                <a:spcPts val="2500"/>
              </a:lnSpc>
            </a:pPr>
            <a:r>
              <a:rPr lang="en-US" sz="2200" dirty="0"/>
              <a:t>Planned to give needy families a yearly grant of $1600</a:t>
            </a:r>
          </a:p>
          <a:p>
            <a:pPr lvl="1">
              <a:lnSpc>
                <a:spcPts val="2500"/>
              </a:lnSpc>
            </a:pPr>
            <a:r>
              <a:rPr lang="en-US" sz="2200" dirty="0"/>
              <a:t>Won approval in the House but due to much criticism was defeated in the Senate</a:t>
            </a:r>
          </a:p>
        </p:txBody>
      </p:sp>
    </p:spTree>
    <p:extLst>
      <p:ext uri="{BB962C8B-B14F-4D97-AF65-F5344CB8AC3E}">
        <p14:creationId xmlns:p14="http://schemas.microsoft.com/office/powerpoint/2010/main" val="20826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CB6B-E3B1-48E3-9048-BB358D6B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Nixon and Civil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AD6E-3C00-43B7-9BCE-C45421160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539068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Signed the Title IX amendment which banned gender based discrimination in education</a:t>
            </a:r>
          </a:p>
          <a:p>
            <a:r>
              <a:rPr lang="en-US" sz="9600" dirty="0"/>
              <a:t>Lowered the voting age for all from 21 to 18</a:t>
            </a:r>
          </a:p>
          <a:p>
            <a:pPr lvl="1"/>
            <a:r>
              <a:rPr lang="en-US" sz="9600" dirty="0"/>
              <a:t>Became the 26</a:t>
            </a:r>
            <a:r>
              <a:rPr lang="en-US" sz="9600" baseline="30000" dirty="0"/>
              <a:t>th</a:t>
            </a:r>
            <a:r>
              <a:rPr lang="en-US" sz="9600" dirty="0"/>
              <a:t> Amendment, passed on March 23</a:t>
            </a:r>
            <a:r>
              <a:rPr lang="en-US" sz="9600" baseline="30000" dirty="0"/>
              <a:t>rd</a:t>
            </a:r>
            <a:r>
              <a:rPr lang="en-US" sz="9600" dirty="0"/>
              <a:t>, </a:t>
            </a:r>
            <a:r>
              <a:rPr lang="en-US" sz="9600" baseline="30000" dirty="0"/>
              <a:t> </a:t>
            </a:r>
            <a:r>
              <a:rPr lang="en-US" sz="9600" dirty="0"/>
              <a:t>1971</a:t>
            </a:r>
          </a:p>
          <a:p>
            <a:pPr lvl="1"/>
            <a:r>
              <a:rPr lang="en-US" sz="9600" dirty="0"/>
              <a:t>“Old Enough to Fight, Old Enough to Vote”</a:t>
            </a:r>
          </a:p>
          <a:p>
            <a:r>
              <a:rPr lang="en-US" sz="9600" dirty="0"/>
              <a:t>Promoted “Affirmative Action” in Federal Jobs for minorities</a:t>
            </a:r>
          </a:p>
          <a:p>
            <a:r>
              <a:rPr lang="en-US" sz="9600" dirty="0"/>
              <a:t>Was not willing to back any type of gay rights and felt public television should not glorify homosexuality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84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8A8B6-FAEF-4D0F-B885-37A761BFB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Nixon and Environmentalism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3F5C1-4524-490B-9F4D-BD3316F41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4" y="2451652"/>
            <a:ext cx="10098156" cy="376361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Founded the EPA – Environmental Protection Agency in 1970</a:t>
            </a:r>
          </a:p>
          <a:p>
            <a:r>
              <a:rPr lang="en-US" sz="2600" dirty="0"/>
              <a:t>Pushed through The National Environmental Policy Act (NEPA) </a:t>
            </a:r>
          </a:p>
          <a:p>
            <a:pPr lvl="1"/>
            <a:r>
              <a:rPr lang="en-US" sz="2400" dirty="0"/>
              <a:t>was one of the first laws ever written that establishes the broad national framework for protecting our environment</a:t>
            </a:r>
          </a:p>
          <a:p>
            <a:pPr lvl="1"/>
            <a:r>
              <a:rPr lang="en-US" sz="2400" dirty="0"/>
              <a:t>all branches of government must give proper consideration to the environment prior to undertaking any major federal action that significantly affects the environment</a:t>
            </a:r>
          </a:p>
          <a:p>
            <a:r>
              <a:rPr lang="en-US" sz="2600" dirty="0"/>
              <a:t>Signed into law the Endangered Species Act and Marine Mammal Protection Act</a:t>
            </a:r>
          </a:p>
          <a:p>
            <a:r>
              <a:rPr lang="en-US" sz="2600" dirty="0"/>
              <a:t>Expanded the Clean Air and Water Acts</a:t>
            </a:r>
          </a:p>
        </p:txBody>
      </p:sp>
    </p:spTree>
    <p:extLst>
      <p:ext uri="{BB962C8B-B14F-4D97-AF65-F5344CB8AC3E}">
        <p14:creationId xmlns:p14="http://schemas.microsoft.com/office/powerpoint/2010/main" val="215656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6F13C-2360-48B3-A04A-6785EE6FA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7EE39-A29D-4BC0-A55B-2A4047584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Nixon was much more focused on foreign policy than domestic</a:t>
            </a:r>
          </a:p>
          <a:p>
            <a:r>
              <a:rPr lang="en-US" dirty="0"/>
              <a:t>Relied heavily on his cabinet to deal with domestic affairs</a:t>
            </a:r>
          </a:p>
          <a:p>
            <a:r>
              <a:rPr lang="en-US" dirty="0"/>
              <a:t>Nixon chose Henry Kissinger to serve as his national security advisor</a:t>
            </a:r>
          </a:p>
          <a:p>
            <a:pPr lvl="1"/>
            <a:r>
              <a:rPr lang="en-US" dirty="0"/>
              <a:t>Relied heavily on him and they shared many of the same views</a:t>
            </a:r>
          </a:p>
          <a:p>
            <a:pPr lvl="1"/>
            <a:r>
              <a:rPr lang="en-US" dirty="0"/>
              <a:t>Kissinger was his main foreign policy consultant throughout his presidency</a:t>
            </a:r>
          </a:p>
          <a:p>
            <a:r>
              <a:rPr lang="en-US" dirty="0"/>
              <a:t>The administration felt negotiation with Communist countries would best serve to achieve international goals</a:t>
            </a:r>
          </a:p>
        </p:txBody>
      </p:sp>
    </p:spTree>
    <p:extLst>
      <p:ext uri="{BB962C8B-B14F-4D97-AF65-F5344CB8AC3E}">
        <p14:creationId xmlns:p14="http://schemas.microsoft.com/office/powerpoint/2010/main" val="991743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36611-2378-4AAD-A9A6-5F937A5E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The Nixon Doctrine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BDF78-CAB7-48E2-B162-E0B7118B1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Nixon Doctrine began to take shape only 6 months into his presidency</a:t>
            </a:r>
          </a:p>
          <a:p>
            <a:pPr lvl="1"/>
            <a:r>
              <a:rPr lang="en-US" sz="2400" dirty="0"/>
              <a:t>Reduce the U.S. role as a leader of allies</a:t>
            </a:r>
          </a:p>
          <a:p>
            <a:pPr lvl="1"/>
            <a:r>
              <a:rPr lang="en-US" sz="2400" dirty="0"/>
              <a:t>Honor all of the previous alliances still</a:t>
            </a:r>
          </a:p>
          <a:p>
            <a:pPr lvl="1"/>
            <a:r>
              <a:rPr lang="en-US" sz="2400" dirty="0"/>
              <a:t>Continue to provide military aid and training to allies</a:t>
            </a:r>
          </a:p>
          <a:p>
            <a:pPr lvl="1"/>
            <a:r>
              <a:rPr lang="en-US" sz="2400" dirty="0"/>
              <a:t>Allies would have to take responsibility for maintaining peace and stability in their areas of the world</a:t>
            </a:r>
          </a:p>
        </p:txBody>
      </p:sp>
    </p:spTree>
    <p:extLst>
      <p:ext uri="{BB962C8B-B14F-4D97-AF65-F5344CB8AC3E}">
        <p14:creationId xmlns:p14="http://schemas.microsoft.com/office/powerpoint/2010/main" val="3013889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E60C-D31C-4C0A-AADE-61ACB53D0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Détente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A8408-67FE-4C61-836F-DC22E830B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658338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/>
              <a:t>Détente – a policy that attempts to relax or ease tensions between nations</a:t>
            </a:r>
          </a:p>
          <a:p>
            <a:pPr lvl="1"/>
            <a:r>
              <a:rPr lang="en-US" sz="8800" dirty="0"/>
              <a:t>Focused specifically on communist China and Soviet Union</a:t>
            </a:r>
          </a:p>
          <a:p>
            <a:pPr lvl="1"/>
            <a:r>
              <a:rPr lang="en-US" sz="8800" dirty="0"/>
              <a:t>Build a better relationship with major rivals to sustain world peace/avoid nuclear war</a:t>
            </a:r>
          </a:p>
          <a:p>
            <a:r>
              <a:rPr lang="en-US" sz="8800" dirty="0"/>
              <a:t>Success of détente was diminished by upheavals in smaller nations</a:t>
            </a:r>
          </a:p>
          <a:p>
            <a:pPr lvl="1"/>
            <a:r>
              <a:rPr lang="en-US" sz="8800" dirty="0"/>
              <a:t>Chile and Angola – proxy wars stilled pursued old Cold War aims of both sides</a:t>
            </a:r>
          </a:p>
          <a:p>
            <a:pPr lvl="1"/>
            <a:r>
              <a:rPr lang="en-US" sz="8800" dirty="0"/>
              <a:t>Chile – a coup that resulted in President Allende’s murder was supported by the CIA</a:t>
            </a:r>
          </a:p>
          <a:p>
            <a:pPr lvl="1"/>
            <a:r>
              <a:rPr lang="en-US" sz="8800" dirty="0"/>
              <a:t>Angola – a civil war broke out which was discovered was secretly funded by the U.S.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07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460</TotalTime>
  <Words>1159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Garamond</vt:lpstr>
      <vt:lpstr>Organic</vt:lpstr>
      <vt:lpstr>Nixon Years 1969-1974</vt:lpstr>
      <vt:lpstr>Richard M. Nixon</vt:lpstr>
      <vt:lpstr>“New Federalism”</vt:lpstr>
      <vt:lpstr>Domestic Policy</vt:lpstr>
      <vt:lpstr>Nixon and Civil Rights</vt:lpstr>
      <vt:lpstr>Nixon and Environmentalism</vt:lpstr>
      <vt:lpstr>Foreign Policy</vt:lpstr>
      <vt:lpstr>The Nixon Doctrine</vt:lpstr>
      <vt:lpstr>Détente Policy</vt:lpstr>
      <vt:lpstr>Nixon and China</vt:lpstr>
      <vt:lpstr>Nixon and the Soviet Union</vt:lpstr>
      <vt:lpstr>Watergate Scandal Unfolds</vt:lpstr>
      <vt:lpstr>The Cover-Up</vt:lpstr>
      <vt:lpstr>The Cover-Up is Uncovered</vt:lpstr>
      <vt:lpstr>Nixon Resigns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Nixon Years 1969-1974</dc:title>
  <dc:creator>Eriksen Zachary</dc:creator>
  <cp:lastModifiedBy>Eriksen Zachary</cp:lastModifiedBy>
  <cp:revision>21</cp:revision>
  <dcterms:created xsi:type="dcterms:W3CDTF">2019-04-07T12:33:18Z</dcterms:created>
  <dcterms:modified xsi:type="dcterms:W3CDTF">2019-04-07T20:13:40Z</dcterms:modified>
</cp:coreProperties>
</file>