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4906A-35C7-4103-B506-82FFB9B9D91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A115F-897F-4349-8B20-00A198FCF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21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A115F-897F-4349-8B20-00A198FCF6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931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A115F-897F-4349-8B20-00A198FCF65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765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A115F-897F-4349-8B20-00A198FCF65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699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A115F-897F-4349-8B20-00A198FCF65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559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A115F-897F-4349-8B20-00A198FCF65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56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A115F-897F-4349-8B20-00A198FCF6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88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A115F-897F-4349-8B20-00A198FCF6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67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A115F-897F-4349-8B20-00A198FCF6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35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A115F-897F-4349-8B20-00A198FCF6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09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A115F-897F-4349-8B20-00A198FCF65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49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A115F-897F-4349-8B20-00A198FCF65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50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A115F-897F-4349-8B20-00A198FCF65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15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A115F-897F-4349-8B20-00A198FCF65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80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0BD14-0F9F-459E-8B4F-13D62FDD2C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Cold War the Kennedy Years 1961-1963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6CB12C-B1D3-4CA2-9401-57085A1539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3"/>
            <a:ext cx="6801612" cy="1822969"/>
          </a:xfrm>
        </p:spPr>
        <p:txBody>
          <a:bodyPr>
            <a:normAutofit/>
          </a:bodyPr>
          <a:lstStyle/>
          <a:p>
            <a:r>
              <a:rPr lang="en-US" sz="3200" dirty="0"/>
              <a:t>EQ: How did domestic policies and the  Cold War evolve during the Kennedy administration?</a:t>
            </a:r>
          </a:p>
        </p:txBody>
      </p:sp>
    </p:spTree>
    <p:extLst>
      <p:ext uri="{BB962C8B-B14F-4D97-AF65-F5344CB8AC3E}">
        <p14:creationId xmlns:p14="http://schemas.microsoft.com/office/powerpoint/2010/main" val="1479948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C6AB9-53D6-4432-A714-9541D1BF4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Cold war: the bay of pigs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763CD-2E59-4811-8774-57807BBF0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5673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During the Eisenhower administration the US developed a plan to overthrow Castro</a:t>
            </a:r>
          </a:p>
          <a:p>
            <a:r>
              <a:rPr lang="en-US" sz="2400" dirty="0"/>
              <a:t>The CIA secretly trained and armed a group of about 1,400 Cuban exiles</a:t>
            </a:r>
          </a:p>
          <a:p>
            <a:r>
              <a:rPr lang="en-US" sz="2400" dirty="0"/>
              <a:t>On April 17, 1961 the trained exiles invaded Cuba at the Bay of Pigs</a:t>
            </a:r>
          </a:p>
          <a:p>
            <a:r>
              <a:rPr lang="en-US" sz="2400" dirty="0"/>
              <a:t>Their boats ran aground on coral reefs and Kennedy cancelled US air support to try and keep America’s involvement secret</a:t>
            </a:r>
          </a:p>
          <a:p>
            <a:r>
              <a:rPr lang="en-US" sz="2400" dirty="0"/>
              <a:t>Invasion was a disaster and huge embarrassment for the Kennedy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2514195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C1BAE-9DAD-48C8-B0A2-B684A93CE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berlin wall goes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FC3C8-51E7-4E6E-B02C-B1C9FEB6A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89260"/>
          </a:xfrm>
        </p:spPr>
        <p:txBody>
          <a:bodyPr>
            <a:normAutofit/>
          </a:bodyPr>
          <a:lstStyle/>
          <a:p>
            <a:r>
              <a:rPr lang="en-US" sz="2000" dirty="0"/>
              <a:t>In 1961 Kennedy and Khrushchev met for a conference in Vienna,  Austria</a:t>
            </a:r>
          </a:p>
          <a:p>
            <a:r>
              <a:rPr lang="en-US" sz="2000" dirty="0"/>
              <a:t>Khrushchev demanded that the Western powers withdraw from the German city of Berlin since it was in the Soviet sector</a:t>
            </a:r>
          </a:p>
          <a:p>
            <a:r>
              <a:rPr lang="en-US" sz="2000" dirty="0"/>
              <a:t>Kennedy refused and angered Khrushchev</a:t>
            </a:r>
          </a:p>
          <a:p>
            <a:r>
              <a:rPr lang="en-US" sz="2000" dirty="0"/>
              <a:t>In response the Soviets constructed a wall through Berlin separating East and West</a:t>
            </a:r>
          </a:p>
          <a:p>
            <a:r>
              <a:rPr lang="en-US" sz="2000" dirty="0"/>
              <a:t>Those who tried to cross were shot on site</a:t>
            </a:r>
          </a:p>
          <a:p>
            <a:r>
              <a:rPr lang="en-US" sz="2000" dirty="0"/>
              <a:t>The Berlin Wall remained a standing symbol of the Cold War until it fell in November 1989</a:t>
            </a:r>
          </a:p>
        </p:txBody>
      </p:sp>
    </p:spTree>
    <p:extLst>
      <p:ext uri="{BB962C8B-B14F-4D97-AF65-F5344CB8AC3E}">
        <p14:creationId xmlns:p14="http://schemas.microsoft.com/office/powerpoint/2010/main" val="999130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ECAFF-B64E-48E8-9C7B-40A2734FD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Cuban missile crisis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597F4-2D7C-48A4-9E43-347F3DA42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95278"/>
          </a:xfrm>
        </p:spPr>
        <p:txBody>
          <a:bodyPr>
            <a:normAutofit/>
          </a:bodyPr>
          <a:lstStyle/>
          <a:p>
            <a:r>
              <a:rPr lang="en-US" sz="2400" dirty="0"/>
              <a:t>In 1962 Soviet military equipment began arriving in Cuba and construction began</a:t>
            </a:r>
          </a:p>
          <a:p>
            <a:r>
              <a:rPr lang="en-US" sz="2400" dirty="0"/>
              <a:t>This included long-range nuclear missiles capable of reaching major cities  throughout the US</a:t>
            </a:r>
          </a:p>
          <a:p>
            <a:r>
              <a:rPr lang="en-US" sz="2400" dirty="0"/>
              <a:t>Kennedy set up a Naval blockade of Cuba and warned the Soviets to stop construction</a:t>
            </a:r>
          </a:p>
          <a:p>
            <a:r>
              <a:rPr lang="en-US" sz="2400" dirty="0"/>
              <a:t>The construction continued despite this and nuclear warfare seemed more likely than any time before</a:t>
            </a:r>
          </a:p>
        </p:txBody>
      </p:sp>
    </p:spTree>
    <p:extLst>
      <p:ext uri="{BB962C8B-B14F-4D97-AF65-F5344CB8AC3E}">
        <p14:creationId xmlns:p14="http://schemas.microsoft.com/office/powerpoint/2010/main" val="367505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94530-A2AF-4C23-A9F7-E5744A3D7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Ending the Crisis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17833-569C-4917-940E-12592A1BA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US and Soviets held a series of secret negotiations</a:t>
            </a:r>
          </a:p>
          <a:p>
            <a:r>
              <a:rPr lang="en-US" sz="2000" dirty="0"/>
              <a:t>An agreement was made that the Soviets would remove the missiles if the US agreed to certain terms</a:t>
            </a:r>
          </a:p>
          <a:p>
            <a:pPr lvl="1"/>
            <a:r>
              <a:rPr lang="en-US" sz="2000" dirty="0"/>
              <a:t>The US had to promise to never invade Cuba</a:t>
            </a:r>
          </a:p>
          <a:p>
            <a:pPr lvl="1"/>
            <a:r>
              <a:rPr lang="en-US" sz="2000" dirty="0"/>
              <a:t>The US had to remove its missiles from Turkey, a country along the Soviet boarder</a:t>
            </a:r>
          </a:p>
          <a:p>
            <a:r>
              <a:rPr lang="en-US" sz="2000" dirty="0"/>
              <a:t>Though the crisis was averted nuclear proliferation on both sides continued</a:t>
            </a:r>
          </a:p>
        </p:txBody>
      </p:sp>
    </p:spTree>
    <p:extLst>
      <p:ext uri="{BB962C8B-B14F-4D97-AF65-F5344CB8AC3E}">
        <p14:creationId xmlns:p14="http://schemas.microsoft.com/office/powerpoint/2010/main" val="1565228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83635-BF46-4FC7-959C-11387520A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Kennedy’s death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4B611-1560-4FF6-8F85-AB2762E33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39" y="2638044"/>
            <a:ext cx="9170504" cy="3815765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On November 22, 1963 Kennedy traveled in an open car by motorcade in Dallas, Texas</a:t>
            </a:r>
          </a:p>
          <a:p>
            <a:r>
              <a:rPr lang="en-US" sz="2400" dirty="0"/>
              <a:t>Gunfire rang out and the President was shot twice and fatally wounded</a:t>
            </a:r>
          </a:p>
          <a:p>
            <a:r>
              <a:rPr lang="en-US" sz="2400" dirty="0"/>
              <a:t>The assassin was a man named Lee Harvey Oswald</a:t>
            </a:r>
          </a:p>
          <a:p>
            <a:r>
              <a:rPr lang="en-US" sz="2400" dirty="0"/>
              <a:t>Oswald was a Marxist who had spent some time in the Soviet Union</a:t>
            </a:r>
          </a:p>
          <a:p>
            <a:r>
              <a:rPr lang="en-US" sz="2400" dirty="0"/>
              <a:t>Two days later he was killed in police custody, shot by a man named Jack Ruby</a:t>
            </a:r>
          </a:p>
          <a:p>
            <a:r>
              <a:rPr lang="en-US" sz="2400" dirty="0"/>
              <a:t>Conspiracy theories about Kennedy’s assassination still continue to this day</a:t>
            </a:r>
          </a:p>
          <a:p>
            <a:r>
              <a:rPr lang="en-US" sz="2400" dirty="0"/>
              <a:t>Vice President Lyndon B. Johnson became his replacement and set out to accomplish many of Kennedy’s unfinished programs</a:t>
            </a:r>
          </a:p>
        </p:txBody>
      </p:sp>
    </p:spTree>
    <p:extLst>
      <p:ext uri="{BB962C8B-B14F-4D97-AF65-F5344CB8AC3E}">
        <p14:creationId xmlns:p14="http://schemas.microsoft.com/office/powerpoint/2010/main" val="2427211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01AE1-7420-4453-876D-73C31A5A2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Election of 1960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D95B0-5454-4519-8270-FE8DD6F2E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16982"/>
          </a:xfrm>
        </p:spPr>
        <p:txBody>
          <a:bodyPr>
            <a:normAutofit/>
          </a:bodyPr>
          <a:lstStyle/>
          <a:p>
            <a:r>
              <a:rPr lang="en-US" sz="2000" dirty="0"/>
              <a:t>Democratic nominee John F. Kennedy vs. Republican nominee (and current Vice President) Richard M. Nixon</a:t>
            </a:r>
          </a:p>
          <a:p>
            <a:r>
              <a:rPr lang="en-US" sz="2000" dirty="0"/>
              <a:t>Both promised to boost the economy and both promised to combat the forces of Communism</a:t>
            </a:r>
          </a:p>
          <a:p>
            <a:r>
              <a:rPr lang="en-US" sz="2000" dirty="0"/>
              <a:t>Televised debates were held for the first time</a:t>
            </a:r>
          </a:p>
          <a:p>
            <a:pPr lvl="1"/>
            <a:r>
              <a:rPr lang="en-US" sz="2000" dirty="0"/>
              <a:t>Series of four</a:t>
            </a:r>
          </a:p>
          <a:p>
            <a:pPr lvl="1"/>
            <a:r>
              <a:rPr lang="en-US" sz="2000" dirty="0"/>
              <a:t>Exposed many more Americans to politics and issues at hand</a:t>
            </a:r>
          </a:p>
          <a:p>
            <a:r>
              <a:rPr lang="en-US" sz="2000" dirty="0"/>
              <a:t>Kennedy narrowly wins and becomes the 35</a:t>
            </a:r>
            <a:r>
              <a:rPr lang="en-US" sz="2000" baseline="30000" dirty="0"/>
              <a:t>th</a:t>
            </a:r>
            <a:r>
              <a:rPr lang="en-US" sz="2000" dirty="0"/>
              <a:t> President of the U.S.</a:t>
            </a:r>
          </a:p>
          <a:p>
            <a:pPr lvl="1"/>
            <a:r>
              <a:rPr lang="en-US" sz="2000" dirty="0"/>
              <a:t>Lyndon Johnson is his Vice President</a:t>
            </a:r>
          </a:p>
        </p:txBody>
      </p:sp>
    </p:spTree>
    <p:extLst>
      <p:ext uri="{BB962C8B-B14F-4D97-AF65-F5344CB8AC3E}">
        <p14:creationId xmlns:p14="http://schemas.microsoft.com/office/powerpoint/2010/main" val="220225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5655C-9B01-4430-AD2A-5E09DAA02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new frontier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2A7E5-E360-4ECA-B1E2-69849351E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36252"/>
          </a:xfrm>
        </p:spPr>
        <p:txBody>
          <a:bodyPr>
            <a:normAutofit/>
          </a:bodyPr>
          <a:lstStyle/>
          <a:p>
            <a:r>
              <a:rPr lang="en-US" sz="2800" dirty="0"/>
              <a:t>Kennedy’s legislative plan upon entering office</a:t>
            </a:r>
          </a:p>
          <a:p>
            <a:r>
              <a:rPr lang="en-US" sz="2800" dirty="0"/>
              <a:t>He wanted to:</a:t>
            </a:r>
          </a:p>
          <a:p>
            <a:pPr lvl="1"/>
            <a:r>
              <a:rPr lang="en-US" sz="2800" dirty="0"/>
              <a:t>Increase aid for public education</a:t>
            </a:r>
          </a:p>
          <a:p>
            <a:pPr lvl="1"/>
            <a:r>
              <a:rPr lang="en-US" sz="2800" dirty="0"/>
              <a:t>Provide health insurance to the elderly</a:t>
            </a:r>
          </a:p>
          <a:p>
            <a:pPr lvl="1"/>
            <a:r>
              <a:rPr lang="en-US" sz="2800" dirty="0"/>
              <a:t>Create a Department of Urban Affairs</a:t>
            </a:r>
          </a:p>
          <a:p>
            <a:r>
              <a:rPr lang="en-US" sz="2800" dirty="0"/>
              <a:t>Congress made this difficult for him, they felt much of this would be too expensive </a:t>
            </a:r>
          </a:p>
        </p:txBody>
      </p:sp>
    </p:spTree>
    <p:extLst>
      <p:ext uri="{BB962C8B-B14F-4D97-AF65-F5344CB8AC3E}">
        <p14:creationId xmlns:p14="http://schemas.microsoft.com/office/powerpoint/2010/main" val="1590579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56F41-5BA2-41D4-86A1-9953B9B39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Kennedy’s successes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06C43-0820-413C-BDFD-E0011B543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8226" y="2438400"/>
            <a:ext cx="9581322" cy="4267200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/>
              <a:t>He was able to improve the economy</a:t>
            </a:r>
          </a:p>
          <a:p>
            <a:pPr lvl="1"/>
            <a:r>
              <a:rPr lang="en-US" sz="3400" dirty="0"/>
              <a:t>It had been great during most of the 1950’s but started to slow toward the end</a:t>
            </a:r>
          </a:p>
          <a:p>
            <a:pPr lvl="1"/>
            <a:r>
              <a:rPr lang="en-US" sz="3400" dirty="0"/>
              <a:t>Increased jobs by investing government funds into defense and space exploration</a:t>
            </a:r>
          </a:p>
          <a:p>
            <a:pPr lvl="1"/>
            <a:r>
              <a:rPr lang="en-US" sz="3400" dirty="0"/>
              <a:t>Raised the minimum wage</a:t>
            </a:r>
          </a:p>
          <a:p>
            <a:pPr lvl="1"/>
            <a:r>
              <a:rPr lang="en-US" sz="3400" dirty="0"/>
              <a:t>Passed Acts to build low-income housing in poor areas</a:t>
            </a:r>
          </a:p>
          <a:p>
            <a:r>
              <a:rPr lang="en-US" sz="3400" dirty="0"/>
              <a:t>Expansion of women’s rights</a:t>
            </a:r>
          </a:p>
          <a:p>
            <a:pPr lvl="1"/>
            <a:r>
              <a:rPr lang="en-US" sz="3400" dirty="0"/>
              <a:t>Equal Pay Act 1963</a:t>
            </a:r>
          </a:p>
          <a:p>
            <a:pPr lvl="1"/>
            <a:r>
              <a:rPr lang="en-US" sz="3400" dirty="0"/>
              <a:t>More female government employees</a:t>
            </a:r>
          </a:p>
          <a:p>
            <a:r>
              <a:rPr lang="en-US" sz="3400" dirty="0"/>
              <a:t>Focus on the Disabled</a:t>
            </a:r>
          </a:p>
          <a:p>
            <a:pPr lvl="1"/>
            <a:r>
              <a:rPr lang="en-US" sz="3400" dirty="0"/>
              <a:t>Less institutions, more treatment centers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890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C3FBF-AF55-4FF8-8217-A9E6616E5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Kennedy’s Setbacks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CFF8C-3E36-46CA-A14C-2B2FB8654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Kennedy was met with resistance when asking businesses to keep down prices, particularly in the steel industry</a:t>
            </a:r>
          </a:p>
          <a:p>
            <a:r>
              <a:rPr lang="en-US" sz="2400" dirty="0"/>
              <a:t>Congress refused to support his proposed tax cuts</a:t>
            </a:r>
          </a:p>
          <a:p>
            <a:r>
              <a:rPr lang="en-US" sz="2400" dirty="0"/>
              <a:t>Congress blocked his plans for federal educational aide and health insurance for the elderly</a:t>
            </a:r>
          </a:p>
        </p:txBody>
      </p:sp>
    </p:spTree>
    <p:extLst>
      <p:ext uri="{BB962C8B-B14F-4D97-AF65-F5344CB8AC3E}">
        <p14:creationId xmlns:p14="http://schemas.microsoft.com/office/powerpoint/2010/main" val="1988894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ADEB9-67C6-4778-94F2-13C03523A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6BB23-108F-4208-A7FE-DA9CD162D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22999"/>
          </a:xfrm>
        </p:spPr>
        <p:txBody>
          <a:bodyPr>
            <a:normAutofit/>
          </a:bodyPr>
          <a:lstStyle/>
          <a:p>
            <a:r>
              <a:rPr lang="en-US" sz="2000" dirty="0"/>
              <a:t>Warren Court Reforms</a:t>
            </a:r>
          </a:p>
          <a:p>
            <a:pPr lvl="1"/>
            <a:r>
              <a:rPr lang="en-US" sz="2000" dirty="0"/>
              <a:t>Concerned with </a:t>
            </a:r>
            <a:r>
              <a:rPr lang="en-US" sz="2000" b="1" dirty="0"/>
              <a:t>reapportionment – </a:t>
            </a:r>
            <a:r>
              <a:rPr lang="en-US" sz="2000" dirty="0"/>
              <a:t>the method states use to draw up political districts based on population and population change</a:t>
            </a:r>
          </a:p>
          <a:p>
            <a:pPr lvl="1"/>
            <a:r>
              <a:rPr lang="en-US" sz="2000" dirty="0"/>
              <a:t>Boosted the power of the African American and Hispanic vote</a:t>
            </a:r>
          </a:p>
          <a:p>
            <a:r>
              <a:rPr lang="en-US" sz="2000" dirty="0"/>
              <a:t>Due Process</a:t>
            </a:r>
          </a:p>
          <a:p>
            <a:pPr lvl="1"/>
            <a:r>
              <a:rPr lang="en-US" sz="2000" dirty="0"/>
              <a:t>Miranda Rights</a:t>
            </a:r>
          </a:p>
          <a:p>
            <a:pPr lvl="2"/>
            <a:r>
              <a:rPr lang="en-US" sz="2000" dirty="0"/>
              <a:t>Right to a lawyer regardless if you can pay for one or not</a:t>
            </a:r>
          </a:p>
          <a:p>
            <a:pPr lvl="2"/>
            <a:r>
              <a:rPr lang="en-US" sz="2000" dirty="0"/>
              <a:t>Right to remain silent </a:t>
            </a:r>
          </a:p>
        </p:txBody>
      </p:sp>
    </p:spTree>
    <p:extLst>
      <p:ext uri="{BB962C8B-B14F-4D97-AF65-F5344CB8AC3E}">
        <p14:creationId xmlns:p14="http://schemas.microsoft.com/office/powerpoint/2010/main" val="4102184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4AB18-3EF5-49B2-9630-8F72B3756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Aid to other countries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C5DAC-2702-4C31-8C80-0757B4603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713" y="2451651"/>
            <a:ext cx="9713844" cy="4214191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Kennedy wanted to renew diplomatic relationships with Latin America</a:t>
            </a:r>
          </a:p>
          <a:p>
            <a:pPr lvl="1"/>
            <a:r>
              <a:rPr lang="en-US" sz="2000" dirty="0"/>
              <a:t>Help poor countries resist communism</a:t>
            </a:r>
          </a:p>
          <a:p>
            <a:pPr lvl="1"/>
            <a:r>
              <a:rPr lang="en-US" sz="2000" dirty="0"/>
              <a:t>Some countries welcomed this well others saw it as an intrusion</a:t>
            </a:r>
          </a:p>
          <a:p>
            <a:r>
              <a:rPr lang="en-US" sz="2200" dirty="0"/>
              <a:t>Alliance for Progress</a:t>
            </a:r>
          </a:p>
          <a:p>
            <a:pPr lvl="1"/>
            <a:r>
              <a:rPr lang="en-US" sz="2000" dirty="0"/>
              <a:t>A series of projects designed to improve relations between the US and Latin America through financial support</a:t>
            </a:r>
          </a:p>
          <a:p>
            <a:pPr lvl="1"/>
            <a:r>
              <a:rPr lang="en-US" sz="2000" dirty="0"/>
              <a:t>$20 billion over 10 years for better schools, housing, healthcare, etc. </a:t>
            </a:r>
          </a:p>
          <a:p>
            <a:r>
              <a:rPr lang="en-US" sz="2200" dirty="0"/>
              <a:t>The Peace Corps</a:t>
            </a:r>
          </a:p>
          <a:p>
            <a:pPr lvl="1"/>
            <a:r>
              <a:rPr lang="en-US" sz="2000" dirty="0"/>
              <a:t>Another program aimed at helping developing nations fight poverty</a:t>
            </a:r>
          </a:p>
          <a:p>
            <a:pPr lvl="1"/>
            <a:r>
              <a:rPr lang="en-US" sz="2000" dirty="0"/>
              <a:t>American volunteers sent to build roads and sewers,  teach English, and train medical technicians</a:t>
            </a:r>
          </a:p>
        </p:txBody>
      </p:sp>
    </p:spTree>
    <p:extLst>
      <p:ext uri="{BB962C8B-B14F-4D97-AF65-F5344CB8AC3E}">
        <p14:creationId xmlns:p14="http://schemas.microsoft.com/office/powerpoint/2010/main" val="12216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85AA9-C91B-464B-B0EB-AEFEA4DB6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Space 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8D965-D63A-46B4-942E-095C892F1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02513"/>
          </a:xfrm>
        </p:spPr>
        <p:txBody>
          <a:bodyPr>
            <a:normAutofit/>
          </a:bodyPr>
          <a:lstStyle/>
          <a:p>
            <a:r>
              <a:rPr lang="en-US" sz="2000" dirty="0"/>
              <a:t>1961 Soviet astronaut Yuri Gagarin became the first person to orbit the earth</a:t>
            </a:r>
          </a:p>
          <a:p>
            <a:r>
              <a:rPr lang="en-US" sz="2000" dirty="0"/>
              <a:t>Kennedy feared that Soviet successes in space might convince people Communism was better than Capitalism</a:t>
            </a:r>
          </a:p>
          <a:p>
            <a:r>
              <a:rPr lang="en-US" sz="2000" dirty="0"/>
              <a:t>The President responded with a congressional address proposing that the US should set its goal on landing on the moon</a:t>
            </a:r>
          </a:p>
          <a:p>
            <a:r>
              <a:rPr lang="en-US" sz="2000" dirty="0"/>
              <a:t>In 1962, John Glenn became the first American to orbit the earth</a:t>
            </a:r>
          </a:p>
          <a:p>
            <a:r>
              <a:rPr lang="en-US" sz="2000" dirty="0"/>
              <a:t>In July 1969, six years after Kennedy’s death, the US touched down on the moon.</a:t>
            </a:r>
          </a:p>
          <a:p>
            <a:r>
              <a:rPr lang="en-US" sz="2000" dirty="0"/>
              <a:t>Neil Armstrong became the first man to walk on the moon</a:t>
            </a:r>
          </a:p>
        </p:txBody>
      </p:sp>
    </p:spTree>
    <p:extLst>
      <p:ext uri="{BB962C8B-B14F-4D97-AF65-F5344CB8AC3E}">
        <p14:creationId xmlns:p14="http://schemas.microsoft.com/office/powerpoint/2010/main" val="1486342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C6AB9-53D6-4432-A714-9541D1BF4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Cold war: the bay of pigs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763CD-2E59-4811-8774-57807BBF0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1959, a communist revolutionary, Fidel Castro, overthrew the dictator of Cuba , Fulgencio Batista</a:t>
            </a:r>
          </a:p>
          <a:p>
            <a:r>
              <a:rPr lang="en-US" sz="2400" dirty="0"/>
              <a:t>Cuba is only 90 miles from the American coast – Florida</a:t>
            </a:r>
          </a:p>
          <a:p>
            <a:r>
              <a:rPr lang="en-US" sz="2400" dirty="0"/>
              <a:t>Castro was quick to make ties with the Soviet Union</a:t>
            </a:r>
          </a:p>
          <a:p>
            <a:r>
              <a:rPr lang="en-US" sz="2400" dirty="0"/>
              <a:t>The US feared that the Soviets would use Cuba as a base to spread Communist revolution in the Western Hemisphere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71577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187</TotalTime>
  <Words>966</Words>
  <Application>Microsoft Office PowerPoint</Application>
  <PresentationFormat>Widescreen</PresentationFormat>
  <Paragraphs>107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Gill Sans MT</vt:lpstr>
      <vt:lpstr>Parcel</vt:lpstr>
      <vt:lpstr>Cold War the Kennedy Years 1961-1963</vt:lpstr>
      <vt:lpstr>The Election of 1960</vt:lpstr>
      <vt:lpstr>The new frontier</vt:lpstr>
      <vt:lpstr>Kennedy’s successes</vt:lpstr>
      <vt:lpstr>Kennedy’s Setbacks</vt:lpstr>
      <vt:lpstr>Other reforms</vt:lpstr>
      <vt:lpstr>Aid to other countries</vt:lpstr>
      <vt:lpstr>The Space Race</vt:lpstr>
      <vt:lpstr>Cold war: the bay of pigs</vt:lpstr>
      <vt:lpstr>Cold war: the bay of pigs</vt:lpstr>
      <vt:lpstr>The berlin wall goes up</vt:lpstr>
      <vt:lpstr>The Cuban missile crisis</vt:lpstr>
      <vt:lpstr>Ending the Crisis</vt:lpstr>
      <vt:lpstr>Kennedy’s death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Cold War, Civil rights, Kennedy Years 1961-1963</dc:title>
  <dc:creator>Eriksen Zachary</dc:creator>
  <cp:lastModifiedBy>Eriksen Zachary</cp:lastModifiedBy>
  <cp:revision>17</cp:revision>
  <dcterms:created xsi:type="dcterms:W3CDTF">2019-02-27T15:03:32Z</dcterms:created>
  <dcterms:modified xsi:type="dcterms:W3CDTF">2019-02-27T18:11:10Z</dcterms:modified>
</cp:coreProperties>
</file>