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reload=9&amp;v=vP4iY1TtS3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86FE0-B057-4773-A037-EA36D109D0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Civil Rights: Part 1</a:t>
            </a:r>
            <a:br>
              <a:rPr lang="en-US" dirty="0"/>
            </a:br>
            <a:r>
              <a:rPr lang="en-US" dirty="0"/>
              <a:t>1948-1963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51B5C-D821-4ADD-AD71-F984B323AC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EQ: What did Civil Rights look like in these years and what methods were used to promote and achieve them?</a:t>
            </a:r>
          </a:p>
        </p:txBody>
      </p:sp>
    </p:spTree>
    <p:extLst>
      <p:ext uri="{BB962C8B-B14F-4D97-AF65-F5344CB8AC3E}">
        <p14:creationId xmlns:p14="http://schemas.microsoft.com/office/powerpoint/2010/main" val="1323115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E091-D620-4D09-B3CA-FE0A5ED62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March on Washington 1963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76132-2359-4E14-A7D7-7F85F255F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After the events of Birmingham, President Kennedy proposed a new civil rights bill</a:t>
            </a:r>
          </a:p>
          <a:p>
            <a:pPr lvl="1"/>
            <a:r>
              <a:rPr lang="en-US" sz="2200" dirty="0"/>
              <a:t>The Civil Rights Bill of 1963</a:t>
            </a:r>
          </a:p>
          <a:p>
            <a:pPr lvl="1"/>
            <a:r>
              <a:rPr lang="en-US" sz="2200" dirty="0"/>
              <a:t>Designed to ban racial discrimination in public areas and to increase federal supervision of school desegregation</a:t>
            </a:r>
          </a:p>
          <a:p>
            <a:pPr lvl="1"/>
            <a:r>
              <a:rPr lang="en-US" sz="2200" dirty="0"/>
              <a:t>The bill was unable to be passed through Congress and therefore failed</a:t>
            </a:r>
          </a:p>
          <a:p>
            <a:r>
              <a:rPr lang="en-US" sz="2200" dirty="0"/>
              <a:t>To support Kennedy and his bill Dr. King among others organized a “March on Washington” in August of 1963</a:t>
            </a:r>
          </a:p>
          <a:p>
            <a:pPr lvl="1"/>
            <a:r>
              <a:rPr lang="en-US" sz="2200" dirty="0"/>
              <a:t>Peaceful protest march to the reflecting pool in front of the Lincoln Memorial</a:t>
            </a:r>
          </a:p>
          <a:p>
            <a:pPr lvl="1"/>
            <a:r>
              <a:rPr lang="en-US" sz="2200" dirty="0"/>
              <a:t>Over 250,000 people attended</a:t>
            </a:r>
          </a:p>
          <a:p>
            <a:pPr lvl="1"/>
            <a:r>
              <a:rPr lang="en-US" sz="2200" dirty="0"/>
              <a:t>MLK gave his famous </a:t>
            </a:r>
            <a:r>
              <a:rPr lang="en-US" sz="2200" dirty="0">
                <a:hlinkClick r:id="rId2"/>
              </a:rPr>
              <a:t>“I have a dream” speech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3769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5EC0-4588-457A-AD69-9B3E9E2A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Civil Rights Movements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2FD41-88FB-4061-9717-764923FDA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093976"/>
            <a:ext cx="10058400" cy="4478175"/>
          </a:xfrm>
        </p:spPr>
        <p:txBody>
          <a:bodyPr>
            <a:noAutofit/>
          </a:bodyPr>
          <a:lstStyle/>
          <a:p>
            <a:r>
              <a:rPr lang="en-US" sz="2800" dirty="0"/>
              <a:t>Truman Administration</a:t>
            </a:r>
          </a:p>
          <a:p>
            <a:pPr lvl="1"/>
            <a:r>
              <a:rPr lang="en-US" sz="2800" dirty="0"/>
              <a:t>Truman ordered the desegregation of the armed forces</a:t>
            </a:r>
          </a:p>
          <a:p>
            <a:pPr lvl="2"/>
            <a:r>
              <a:rPr lang="en-US" sz="2600" dirty="0"/>
              <a:t>Executive Order 9981- July 1948</a:t>
            </a:r>
          </a:p>
          <a:p>
            <a:pPr lvl="1"/>
            <a:r>
              <a:rPr lang="en-US" sz="2800" dirty="0"/>
              <a:t>Several northern cities passed their own laws outlawing discrimination</a:t>
            </a:r>
          </a:p>
          <a:p>
            <a:pPr lvl="1"/>
            <a:r>
              <a:rPr lang="en-US" sz="2800" dirty="0"/>
              <a:t>Jackie Robinson becomes the first African American Major League baseball player</a:t>
            </a:r>
          </a:p>
        </p:txBody>
      </p:sp>
    </p:spTree>
    <p:extLst>
      <p:ext uri="{BB962C8B-B14F-4D97-AF65-F5344CB8AC3E}">
        <p14:creationId xmlns:p14="http://schemas.microsoft.com/office/powerpoint/2010/main" val="42879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5EC0-4588-457A-AD69-9B3E9E2A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Civil Rights Movements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2FD41-88FB-4061-9717-764923FDA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093976"/>
            <a:ext cx="10058400" cy="4478175"/>
          </a:xfrm>
        </p:spPr>
        <p:txBody>
          <a:bodyPr>
            <a:noAutofit/>
          </a:bodyPr>
          <a:lstStyle/>
          <a:p>
            <a:r>
              <a:rPr lang="en-US" sz="2400" dirty="0"/>
              <a:t>Eisenhower Administration</a:t>
            </a:r>
          </a:p>
          <a:p>
            <a:pPr lvl="1"/>
            <a:r>
              <a:rPr lang="en-US" sz="2400" dirty="0"/>
              <a:t>Brown v. Board of Education 1954</a:t>
            </a:r>
          </a:p>
          <a:p>
            <a:pPr lvl="2"/>
            <a:r>
              <a:rPr lang="en-US" sz="2400" dirty="0"/>
              <a:t>Overturned Plessy v. Ferguson (separate but equal)</a:t>
            </a:r>
          </a:p>
          <a:p>
            <a:pPr lvl="2"/>
            <a:r>
              <a:rPr lang="en-US" sz="2400" dirty="0"/>
              <a:t>Declared racial segregation in schools to be unconstitutional</a:t>
            </a:r>
          </a:p>
          <a:p>
            <a:pPr lvl="1"/>
            <a:r>
              <a:rPr lang="en-US" sz="2400" dirty="0"/>
              <a:t>Montgomery and Tallahassee Bus Boycotts, 1955-1956</a:t>
            </a:r>
          </a:p>
          <a:p>
            <a:pPr lvl="2"/>
            <a:r>
              <a:rPr lang="en-US" sz="2400" dirty="0"/>
              <a:t>Rosa Parks arrested for refusing to move on a city bus</a:t>
            </a:r>
          </a:p>
          <a:p>
            <a:pPr lvl="2"/>
            <a:r>
              <a:rPr lang="en-US" sz="2400" dirty="0"/>
              <a:t>Sparked bus boycott by African Americans </a:t>
            </a:r>
          </a:p>
          <a:p>
            <a:pPr lvl="2"/>
            <a:r>
              <a:rPr lang="en-US" sz="2400" dirty="0"/>
              <a:t>They demanded courteous treatment and an end to segregation on the bus</a:t>
            </a:r>
          </a:p>
          <a:p>
            <a:pPr lvl="2"/>
            <a:r>
              <a:rPr lang="en-US" sz="2400" dirty="0"/>
              <a:t>They won a suit in federal court and city busses were integrated</a:t>
            </a:r>
          </a:p>
        </p:txBody>
      </p:sp>
    </p:spTree>
    <p:extLst>
      <p:ext uri="{BB962C8B-B14F-4D97-AF65-F5344CB8AC3E}">
        <p14:creationId xmlns:p14="http://schemas.microsoft.com/office/powerpoint/2010/main" val="18490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4479-5475-4724-812E-8BC9246A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Rights acts of 1957 and 1960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15DA3-7751-4A13-9355-6A2B5247D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519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Civil Rights Act of 1957</a:t>
            </a:r>
          </a:p>
          <a:p>
            <a:pPr lvl="1"/>
            <a:r>
              <a:rPr lang="en-US" sz="2000" dirty="0"/>
              <a:t>It was a Congressional response to the southern resistance and continuing violence</a:t>
            </a:r>
          </a:p>
          <a:p>
            <a:pPr lvl="1"/>
            <a:r>
              <a:rPr lang="en-US" sz="2000" dirty="0"/>
              <a:t>Focused on voting rights for African Americans</a:t>
            </a:r>
          </a:p>
          <a:p>
            <a:pPr lvl="1"/>
            <a:r>
              <a:rPr lang="en-US" sz="2000" dirty="0"/>
              <a:t>The first federal civil rights act since the Reconstruction</a:t>
            </a:r>
          </a:p>
          <a:p>
            <a:pPr lvl="1"/>
            <a:r>
              <a:rPr lang="en-US" sz="2000" dirty="0"/>
              <a:t>Created the Civil Rights Commission</a:t>
            </a:r>
          </a:p>
          <a:p>
            <a:pPr lvl="1"/>
            <a:r>
              <a:rPr lang="en-US" sz="2000" dirty="0"/>
              <a:t>Made it a federal crime to interfere with the rights of ALL voters</a:t>
            </a:r>
          </a:p>
          <a:p>
            <a:r>
              <a:rPr lang="en-US" dirty="0"/>
              <a:t>Civil Rights Act of 1960</a:t>
            </a:r>
          </a:p>
          <a:p>
            <a:pPr lvl="1"/>
            <a:r>
              <a:rPr lang="en-US" sz="2000" dirty="0"/>
              <a:t>Strengthened the powers of the Civil Rights Commission and the Justice Department</a:t>
            </a:r>
          </a:p>
          <a:p>
            <a:pPr lvl="2"/>
            <a:r>
              <a:rPr lang="en-US" sz="2000" dirty="0"/>
              <a:t>Inspection of voting records</a:t>
            </a:r>
          </a:p>
          <a:p>
            <a:pPr lvl="2"/>
            <a:r>
              <a:rPr lang="en-US" sz="2000" dirty="0"/>
              <a:t>Ability to punish those who attempted to stop blacks from voting</a:t>
            </a:r>
          </a:p>
          <a:p>
            <a:pPr lvl="2"/>
            <a:r>
              <a:rPr lang="en-US" sz="2000" dirty="0"/>
              <a:t>Unfortunately it was rather ineffective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1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A67F6-C3D1-42B3-A828-D5AD3567B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Activism and peaceful protest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21453-DE3B-484D-A23D-2996724F7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Social Activism – efforts to promote political and social change through direct action</a:t>
            </a:r>
          </a:p>
          <a:p>
            <a:r>
              <a:rPr lang="en-US" sz="2800" dirty="0"/>
              <a:t>Sit-ins began in 1960 with a group of African-American students who sat at a whites only lunch counter  in Greensboro, NC and refused to move</a:t>
            </a:r>
          </a:p>
          <a:p>
            <a:pPr lvl="1"/>
            <a:r>
              <a:rPr lang="en-US" sz="2800" dirty="0"/>
              <a:t>Maintained their position non-violently (example of peaceful protest) even when surrounded and assaulted</a:t>
            </a:r>
          </a:p>
          <a:p>
            <a:pPr lvl="1"/>
            <a:r>
              <a:rPr lang="en-US" sz="2800" dirty="0"/>
              <a:t>They inspired other blacks in the south who staged sit-ins at public places such as other restaurants, libraries, parks, and pools</a:t>
            </a:r>
          </a:p>
          <a:p>
            <a:pPr lvl="1"/>
            <a:r>
              <a:rPr lang="en-US" sz="2800" dirty="0"/>
              <a:t>Led to the creation of the SNCC or Student Nonviolent Coordinating Committee</a:t>
            </a:r>
          </a:p>
        </p:txBody>
      </p:sp>
    </p:spTree>
    <p:extLst>
      <p:ext uri="{BB962C8B-B14F-4D97-AF65-F5344CB8AC3E}">
        <p14:creationId xmlns:p14="http://schemas.microsoft.com/office/powerpoint/2010/main" val="127323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B7829-3D28-4E91-A556-5526C3042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 Kennedy and civil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A3256-EE58-4608-AA88-1D97ABF20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Kennedy had actively campaigned to African Americans during his 1960 campaign</a:t>
            </a:r>
          </a:p>
          <a:p>
            <a:r>
              <a:rPr lang="en-US" sz="2400" dirty="0"/>
              <a:t>Once in office he did not initially pursue civil rights reform for fear of losing the support of Southern Democrats</a:t>
            </a:r>
          </a:p>
          <a:p>
            <a:r>
              <a:rPr lang="en-US" sz="2400" dirty="0"/>
              <a:t>Violence in the South eventually led him to take a stronger stance</a:t>
            </a:r>
          </a:p>
          <a:p>
            <a:pPr lvl="1"/>
            <a:r>
              <a:rPr lang="en-US" sz="2400" dirty="0"/>
              <a:t>He proposed a constitutional amendment to ban poll taxes in federal elections</a:t>
            </a:r>
          </a:p>
          <a:p>
            <a:pPr lvl="2"/>
            <a:r>
              <a:rPr lang="en-US" sz="2400" dirty="0"/>
              <a:t>This had long been used to keep blacks from voting in the South</a:t>
            </a:r>
          </a:p>
          <a:p>
            <a:pPr lvl="2"/>
            <a:r>
              <a:rPr lang="en-US" sz="2400" dirty="0"/>
              <a:t>Poll Tax -  a tax levied on every adult, without reference to income or resources; had the effect of alienating many blacks as well as poor whites, because payment of the tax was a prerequisite for voting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3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17E7A-CC2F-4164-A750-97C40627E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Freedom Rides 1961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FC8BD-5900-4894-9E90-76CAFCE97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1956, by federal law, busses were no longer permitted to be segregated</a:t>
            </a:r>
          </a:p>
          <a:p>
            <a:r>
              <a:rPr lang="en-US" dirty="0"/>
              <a:t>Actually, since 1955 busses travelling through more than one state were not permitted to be segregated</a:t>
            </a:r>
          </a:p>
          <a:p>
            <a:pPr lvl="1"/>
            <a:r>
              <a:rPr lang="en-US" dirty="0"/>
              <a:t>This was often hard to enforce and ignored</a:t>
            </a:r>
          </a:p>
          <a:p>
            <a:pPr lvl="1"/>
            <a:r>
              <a:rPr lang="en-US" dirty="0"/>
              <a:t>The “Freedom Rides” began in 1961 to change this</a:t>
            </a:r>
          </a:p>
          <a:p>
            <a:r>
              <a:rPr lang="en-US" dirty="0"/>
              <a:t>Freedom Rides were a small interatrial (black and white) group who travelled together by bus from state to state, city to city.</a:t>
            </a:r>
          </a:p>
          <a:p>
            <a:pPr lvl="1"/>
            <a:r>
              <a:rPr lang="en-US" dirty="0"/>
              <a:t>As far north as Washington D.C., as far south as ST. PETERSBURG, FL!!!, as far west as Shreveport, LA</a:t>
            </a:r>
          </a:p>
          <a:p>
            <a:pPr lvl="1"/>
            <a:r>
              <a:rPr lang="en-US" dirty="0"/>
              <a:t>Hoped to invoke a crisis so the federal government had to step in</a:t>
            </a:r>
          </a:p>
          <a:p>
            <a:pPr lvl="1"/>
            <a:r>
              <a:rPr lang="en-US" dirty="0"/>
              <a:t>Faced violence and arrests along the way</a:t>
            </a:r>
          </a:p>
          <a:p>
            <a:pPr lvl="1"/>
            <a:r>
              <a:rPr lang="en-US" dirty="0"/>
              <a:t>Eventually Federal marshals had to be sent in to protect them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10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45020-72A5-4951-9140-F6AD75112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King imprisoned: Birmingham, 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9EDE7-49E3-462F-9872-7813DF5A2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Spring 1963, Dr. Martin Luther King was arrested along with several other Civil Rights protesters</a:t>
            </a:r>
          </a:p>
          <a:p>
            <a:pPr lvl="1"/>
            <a:r>
              <a:rPr lang="en-US" sz="2200" dirty="0"/>
              <a:t>King had led a peaceful march into the city of Birmingham, Alabama</a:t>
            </a:r>
          </a:p>
          <a:p>
            <a:pPr lvl="1"/>
            <a:r>
              <a:rPr lang="en-US" sz="2200" dirty="0"/>
              <a:t>He was arrested and put into solitary confinement</a:t>
            </a:r>
          </a:p>
          <a:p>
            <a:pPr lvl="1"/>
            <a:r>
              <a:rPr lang="en-US" sz="2200" dirty="0"/>
              <a:t>There he wrote his famous “Letter from Birmingham Jail” which explained why African Americans could no longer wait to fight for their equal rights</a:t>
            </a:r>
          </a:p>
          <a:p>
            <a:r>
              <a:rPr lang="en-US" sz="2200" dirty="0"/>
              <a:t>Marches and protests continued in Birmingham and the jails continued to fill with African Americans</a:t>
            </a:r>
          </a:p>
          <a:p>
            <a:r>
              <a:rPr lang="en-US" sz="2200" dirty="0"/>
              <a:t>Television revealed the harsh tactics the Birmingham police were using to try and stop the marches and protests</a:t>
            </a:r>
          </a:p>
          <a:p>
            <a:pPr lvl="1"/>
            <a:r>
              <a:rPr lang="en-US" sz="2200" dirty="0"/>
              <a:t>Included fire hoses, police dog attacks, and physical force</a:t>
            </a:r>
          </a:p>
        </p:txBody>
      </p:sp>
    </p:spTree>
    <p:extLst>
      <p:ext uri="{BB962C8B-B14F-4D97-AF65-F5344CB8AC3E}">
        <p14:creationId xmlns:p14="http://schemas.microsoft.com/office/powerpoint/2010/main" val="260243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7970C-A0F6-4BEF-A25E-8E79FD6C4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in Birmingham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22EF5-3B3C-4DFF-AFF1-08F9BBCB0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try and quell the violence, Birmingham businesses such as stores and restaurants agreed to desegregate and hire black employees</a:t>
            </a:r>
          </a:p>
          <a:p>
            <a:r>
              <a:rPr lang="en-US" sz="2400" dirty="0"/>
              <a:t>Some residents did not respond very well to this</a:t>
            </a:r>
          </a:p>
          <a:p>
            <a:pPr lvl="1"/>
            <a:r>
              <a:rPr lang="en-US" sz="2400" dirty="0"/>
              <a:t>The local KKK held a rally</a:t>
            </a:r>
          </a:p>
          <a:p>
            <a:pPr lvl="1"/>
            <a:r>
              <a:rPr lang="en-US" sz="2400" dirty="0"/>
              <a:t>Dr. King’s home was bombed</a:t>
            </a:r>
          </a:p>
          <a:p>
            <a:pPr lvl="1"/>
            <a:r>
              <a:rPr lang="en-US" sz="2400" dirty="0"/>
              <a:t>Riots broke out</a:t>
            </a:r>
          </a:p>
          <a:p>
            <a:r>
              <a:rPr lang="en-US" sz="2400" dirty="0"/>
              <a:t>Once again federal troops had to be sent in to restore order</a:t>
            </a:r>
          </a:p>
          <a:p>
            <a:r>
              <a:rPr lang="en-US" sz="2400" dirty="0"/>
              <a:t>Dr. King was released from jail on June 12, 1963</a:t>
            </a:r>
          </a:p>
        </p:txBody>
      </p:sp>
    </p:spTree>
    <p:extLst>
      <p:ext uri="{BB962C8B-B14F-4D97-AF65-F5344CB8AC3E}">
        <p14:creationId xmlns:p14="http://schemas.microsoft.com/office/powerpoint/2010/main" val="744893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2062</TotalTime>
  <Words>876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Civil Rights: Part 1 1948-1963</vt:lpstr>
      <vt:lpstr>Early Civil Rights Movements</vt:lpstr>
      <vt:lpstr>Early Civil Rights Movements</vt:lpstr>
      <vt:lpstr>Civil Rights acts of 1957 and 1960 </vt:lpstr>
      <vt:lpstr>Social Activism and peaceful protest</vt:lpstr>
      <vt:lpstr>President Kennedy and civil rights</vt:lpstr>
      <vt:lpstr>Freedom Rides 1961</vt:lpstr>
      <vt:lpstr>Dr. King imprisoned: Birmingham, AL</vt:lpstr>
      <vt:lpstr>Response in Birmingham</vt:lpstr>
      <vt:lpstr>The March on Washington 1963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Rights</dc:title>
  <dc:creator>Eriksen Zachary</dc:creator>
  <cp:lastModifiedBy>Eriksen Zachary</cp:lastModifiedBy>
  <cp:revision>26</cp:revision>
  <dcterms:created xsi:type="dcterms:W3CDTF">2019-02-28T13:31:30Z</dcterms:created>
  <dcterms:modified xsi:type="dcterms:W3CDTF">2019-03-02T00:11:58Z</dcterms:modified>
</cp:coreProperties>
</file>