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66" r:id="rId4"/>
    <p:sldId id="260" r:id="rId5"/>
    <p:sldId id="258" r:id="rId6"/>
    <p:sldId id="262" r:id="rId7"/>
    <p:sldId id="267" r:id="rId8"/>
    <p:sldId id="261" r:id="rId9"/>
    <p:sldId id="263" r:id="rId10"/>
    <p:sldId id="268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75" autoAdjust="0"/>
    <p:restoredTop sz="94595" autoAdjust="0"/>
  </p:normalViewPr>
  <p:slideViewPr>
    <p:cSldViewPr>
      <p:cViewPr varScale="1">
        <p:scale>
          <a:sx n="70" d="100"/>
          <a:sy n="70" d="100"/>
        </p:scale>
        <p:origin x="18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505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506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06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506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6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507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507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11FDCC6-3A7D-4307-874F-EEA97CA97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B91C-CE37-4B33-A4C1-D9BDA687D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4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81132-4D66-4FCF-A182-207EFD8C9C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3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63BCC-4048-412A-9C84-660F60912C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4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0D7AC-E3E0-4ED0-89D1-5B89DF2039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4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9B25F-7E0C-4259-BC77-2EDB4307AD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9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0AC9B-9535-4553-8254-1C9E8E889C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DAD23-83C4-4C06-A03D-331085B69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0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9F502-696C-448B-8415-C38EDF9545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6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6174A-F391-4618-9A0F-4B6530066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50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5222E-78B8-4E33-BEC2-160FCB1F1B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8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50A4972-EE1F-4A6E-B674-C8EA830ED3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10.1 </a:t>
            </a:r>
            <a:r>
              <a:rPr lang="en-US" dirty="0"/>
              <a:t>Feudalism in Europe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810000"/>
            <a:ext cx="8534400" cy="18288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800" dirty="0" smtClean="0"/>
              <a:t>EQ: Why did feudalism</a:t>
            </a:r>
            <a:r>
              <a:rPr lang="en-US" sz="2800" dirty="0"/>
              <a:t>, a political and economic system based on land-holding and protective alliances, </a:t>
            </a:r>
            <a:r>
              <a:rPr lang="en-US" sz="2800" dirty="0" smtClean="0"/>
              <a:t>emerge in Europe?</a:t>
            </a:r>
            <a:endParaRPr lang="en-U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48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Manors: The Economic Side of Feudalism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Self-Contained World</a:t>
            </a:r>
          </a:p>
          <a:p>
            <a:pPr lvl="1"/>
            <a:r>
              <a:rPr lang="en-US"/>
              <a:t>Medieval manors include lord’s house, church, workshops, village</a:t>
            </a:r>
          </a:p>
          <a:p>
            <a:pPr lvl="1"/>
            <a:r>
              <a:rPr lang="en-US"/>
              <a:t>Manors cover a few square miles of land, are largely self-sufficient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Manors: The Economic Side of Feudalism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Harshness of Manor Life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Peasants pay taxes to use mill and bakery; pay a tithe to priest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Tithe—a church tax—is equal to one-tenth of a peasant’s income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Serfs live in crowded cottages with dirt floors, straw for beds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Daily grind of raising crops, livestock; feeding and clothing family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Poor diet, illness, malnutrition make life expectancy 35 years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Serfs generally accept their lives as part of God’s plan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538287"/>
          </a:xfrm>
        </p:spPr>
        <p:txBody>
          <a:bodyPr/>
          <a:lstStyle/>
          <a:p>
            <a:r>
              <a:rPr lang="en-US" sz="4000"/>
              <a:t>Invaders Attack Western Europe</a:t>
            </a:r>
            <a:endParaRPr lang="en-US" sz="36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The Vikings Invade from the North</a:t>
            </a:r>
          </a:p>
          <a:p>
            <a:pPr lvl="1"/>
            <a:r>
              <a:rPr lang="en-US" sz="3200"/>
              <a:t>Warlike Vikings raid Europe from Scandinavia—Denmark, Norway, Sweden</a:t>
            </a:r>
          </a:p>
          <a:p>
            <a:pPr lvl="1"/>
            <a:r>
              <a:rPr lang="en-US" sz="3200"/>
              <a:t>Viking long ships sail in shallow water, allowing raids inland</a:t>
            </a:r>
          </a:p>
          <a:p>
            <a:pPr lvl="1"/>
            <a:r>
              <a:rPr lang="en-US" sz="3200"/>
              <a:t>Eventually, many Vikings adopt Christianity and become farmers</a:t>
            </a:r>
            <a:br>
              <a:rPr lang="en-US" sz="3200"/>
            </a:br>
            <a:endParaRPr 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8583613" cy="25955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905000" y="22860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/>
              <a:t>A sketch of a Viking longboat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Invaders Attack Western Europe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Magyars and Muslims Attack from the East and South</a:t>
            </a:r>
          </a:p>
          <a:p>
            <a:pPr lvl="1">
              <a:lnSpc>
                <a:spcPct val="90000"/>
              </a:lnSpc>
            </a:pPr>
            <a:r>
              <a:rPr lang="en-US"/>
              <a:t>Magyars (Hungarian nomads) invade western Europe in late 800s</a:t>
            </a:r>
          </a:p>
          <a:p>
            <a:pPr lvl="1">
              <a:lnSpc>
                <a:spcPct val="90000"/>
              </a:lnSpc>
            </a:pPr>
            <a:r>
              <a:rPr lang="en-US"/>
              <a:t>Muslims strike north from Africa, attacking through Italy and Spain</a:t>
            </a:r>
          </a:p>
          <a:p>
            <a:pPr lvl="1">
              <a:lnSpc>
                <a:spcPct val="90000"/>
              </a:lnSpc>
            </a:pPr>
            <a:r>
              <a:rPr lang="en-US"/>
              <a:t>Viking, Magyar, Muslim invasions cause widespread disorder, suffering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New Social Order: Feudalism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Feudalism Structures Society</a:t>
            </a:r>
          </a:p>
          <a:p>
            <a:pPr lvl="1"/>
            <a:r>
              <a:rPr lang="en-US" sz="3200"/>
              <a:t>850 to 950, feudalism emerges—political system based on land control</a:t>
            </a:r>
          </a:p>
          <a:p>
            <a:pPr lvl="1"/>
            <a:r>
              <a:rPr lang="en-US" sz="3200"/>
              <a:t>A lord (landowner) gives fiefs (land grants) in exchange for services</a:t>
            </a:r>
          </a:p>
          <a:p>
            <a:pPr lvl="1"/>
            <a:r>
              <a:rPr lang="en-US" sz="3200"/>
              <a:t>Vassals—people who receive fiefs—become powerful landholders</a:t>
            </a:r>
            <a:br>
              <a:rPr lang="en-US" sz="3200"/>
            </a:br>
            <a:endParaRPr lang="en-US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New Social Order: Feudalism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Feudal Pyramid</a:t>
            </a:r>
          </a:p>
          <a:p>
            <a:pPr lvl="1"/>
            <a:r>
              <a:rPr lang="en-US"/>
              <a:t>Power in feudal system much like a pyramid, with king at the top</a:t>
            </a:r>
          </a:p>
          <a:p>
            <a:pPr lvl="1"/>
            <a:r>
              <a:rPr lang="en-US"/>
              <a:t>Kings served by nobles who are served by knights; peasants at bottom</a:t>
            </a:r>
          </a:p>
          <a:p>
            <a:pPr lvl="1"/>
            <a:r>
              <a:rPr lang="en-US"/>
              <a:t>Knights—horsemen—defend their lord’s land in exchange for fiefs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613"/>
            <a:ext cx="9144000" cy="640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New Social Order: Feudalism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Social Classes Are Well Defined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Medieval feudal system classifies people into three social groups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those who fight: nobles and knights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those who pray: monks, nuns, leaders of the Church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those who work: peasants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Social class is usually inherited; majority of people are peasants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Most peasants are serfs—people lawfully bound to place of birth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Serfs aren’t slaves, but what they produce belongs to their lord</a:t>
            </a:r>
            <a:br>
              <a:rPr lang="en-US" sz="2000"/>
            </a:br>
            <a:endParaRPr lang="en-US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Manors: The Economic Side of Feudalism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Lord’s Estate</a:t>
            </a:r>
          </a:p>
          <a:p>
            <a:pPr lvl="1"/>
            <a:r>
              <a:rPr lang="en-US"/>
              <a:t>The lord’s estate, a manor, has an economic system (manor system)</a:t>
            </a:r>
          </a:p>
          <a:p>
            <a:pPr lvl="1"/>
            <a:r>
              <a:rPr lang="en-US"/>
              <a:t>Serfs and free peasants maintain the lord’s estate, give grain</a:t>
            </a:r>
          </a:p>
          <a:p>
            <a:pPr lvl="1"/>
            <a:r>
              <a:rPr lang="en-US"/>
              <a:t>The lord provides housing, farmland, protection from bandits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24</TotalTime>
  <Words>440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Tahoma</vt:lpstr>
      <vt:lpstr>Wingdings</vt:lpstr>
      <vt:lpstr>Blends</vt:lpstr>
      <vt:lpstr>10.1 Feudalism in Europe</vt:lpstr>
      <vt:lpstr>Invaders Attack Western Europe</vt:lpstr>
      <vt:lpstr>PowerPoint Presentation</vt:lpstr>
      <vt:lpstr>Invaders Attack Western Europe</vt:lpstr>
      <vt:lpstr>A New Social Order: Feudalism</vt:lpstr>
      <vt:lpstr>A New Social Order: Feudalism</vt:lpstr>
      <vt:lpstr>PowerPoint Presentation</vt:lpstr>
      <vt:lpstr>A New Social Order: Feudalism</vt:lpstr>
      <vt:lpstr>Manors: The Economic Side of Feudalism</vt:lpstr>
      <vt:lpstr>PowerPoint Presentation</vt:lpstr>
      <vt:lpstr>Manors: The Economic Side of Feudalism</vt:lpstr>
      <vt:lpstr>Manors: The Economic Side of Feudalism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13.2 Feudalism in Europe</dc:title>
  <dc:creator>Gregory Yankey</dc:creator>
  <cp:lastModifiedBy>Eriksen Zachary</cp:lastModifiedBy>
  <cp:revision>9</cp:revision>
  <dcterms:created xsi:type="dcterms:W3CDTF">2009-11-18T05:26:01Z</dcterms:created>
  <dcterms:modified xsi:type="dcterms:W3CDTF">2017-10-22T17:37:25Z</dcterms:modified>
</cp:coreProperties>
</file>