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48" y="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4E106-835C-4824-A517-EC02A8167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7D188-A7CD-4A98-ABFB-D6DBDE90C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6B0FD-450D-448B-8ECC-854C1F8C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EA0E-F884-4834-8D56-459E3F593C4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E7A99-6D06-4885-9019-4917211E6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BF530-389F-427D-9134-2050C0C0A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589F-B520-4535-95EE-AC5B35AE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9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8B4E-486F-4931-B5D1-B4E2164BC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BBF33-29CF-43EC-BF7E-1A3695BF1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719FD-88DA-46CB-A1DC-2971A9B45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EA0E-F884-4834-8D56-459E3F593C4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EC430-8624-4229-B475-89ACBFA7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0D2C1-442F-4DE1-B59D-9E25BD380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589F-B520-4535-95EE-AC5B35AE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8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849E31-C632-45EB-89CA-27D0E80E4B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D059A5-19FF-4935-9378-D996704DD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D5DED-B816-4D6D-B5BD-D7AFB069C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EA0E-F884-4834-8D56-459E3F593C4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9E2A1-5754-4897-936E-B34971063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07F02-9C49-45A3-9547-B3D10B37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589F-B520-4535-95EE-AC5B35AE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7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9746C-F8C2-4A0E-9F13-4C32BF073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63E5B-90ED-46E0-A0D8-57783A006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3C436-687D-4EAC-82BB-3A16F371C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EA0E-F884-4834-8D56-459E3F593C4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22095-9E7D-4A53-A394-E0ADADCC2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51C6A-0A8E-46B6-B916-82D8FA691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589F-B520-4535-95EE-AC5B35AE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8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72745-6C7A-4FDA-8154-3FD2786E9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09A7D-1827-4BF3-8810-03F31CC0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C2614-A5DA-46F9-A2E6-E0244A035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EA0E-F884-4834-8D56-459E3F593C4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F3B4A-15A1-44A5-B32B-3703E77FE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53C74-121D-4A62-BA5A-6A78208C6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589F-B520-4535-95EE-AC5B35AE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1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90ABA-F267-4F15-81E3-1970924C3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D7D74-6DE5-400E-8F3B-DEBA2F950A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9BD954-D3AD-47F4-85A5-49FB539BF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74BD1-846A-4953-BF55-309EC8172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EA0E-F884-4834-8D56-459E3F593C4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90BC2-F5C3-4833-A8D1-618C02782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48A11-1B80-4455-99B3-DCBEA2B3C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589F-B520-4535-95EE-AC5B35AE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4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BAB62-E803-4A66-ABB9-700983649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32959-10A0-4F25-867D-553EBD93E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5DEA1-5147-4CE4-81D0-F1A97011A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279523-D5A1-4C7C-A1A5-038B08105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9F6479-7D28-490B-80D5-B4F9DCD6B2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A05A9-D3F9-414A-BEB5-D5D4DF05F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EA0E-F884-4834-8D56-459E3F593C4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565685-BD49-493A-A282-4255DA866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41869-94D1-42D2-9050-9FE1A435A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589F-B520-4535-95EE-AC5B35AE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9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7B71A-325F-48D8-AA78-FB9FB670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CD096B-44EF-4A89-9A42-6F507698E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EA0E-F884-4834-8D56-459E3F593C4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C35F7-796A-43B0-A44B-DFD66E635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B903D-54DB-40BD-999A-CE2165016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589F-B520-4535-95EE-AC5B35AE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6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DD2A7A-3A1F-4564-8324-48E474022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EA0E-F884-4834-8D56-459E3F593C4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93BEF1-267E-484D-A774-756631099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21BB5-E8F8-4AB3-B4DF-7E9D0B269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589F-B520-4535-95EE-AC5B35AE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4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8D900-C58C-422E-BB89-87DFB07F2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B3D62-D6BC-4089-941B-2842BAE15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BE43D-B9D7-47D0-AEBB-1359EDA00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BAEAC-8787-4D3B-A7F5-E96FFF45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EA0E-F884-4834-8D56-459E3F593C4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26456-1222-41A8-A992-CF509B5E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C9A4A-B0B5-48D5-AD27-6AD4AE57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589F-B520-4535-95EE-AC5B35AE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9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B56E8-D5FB-4680-95E2-ADA4AF2A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995522-2E89-49D2-82B9-49EE2E44A3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9338A-3E6A-4E8A-95A0-D7BACBF0D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3D90C-7C71-40D7-90D0-289DD89E6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EA0E-F884-4834-8D56-459E3F593C4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34867-9180-44A2-9A92-700331EA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2C72B-F420-43DA-9EC9-1A5A694EF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589F-B520-4535-95EE-AC5B35AE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9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BE70D2-DC6C-4BCC-9C30-33B71EAB3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52759-96E9-49B4-B17C-1D6E4132C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DDBBE-24DD-4B4F-B81B-6F3576251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9EA0E-F884-4834-8D56-459E3F593C4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DEAA2-2732-44A1-BDD8-DF8824C16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C7406-C8A8-494C-9FDB-9AA2961407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589F-B520-4535-95EE-AC5B35AE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5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5339-7C23-42C1-95FB-A3817C7B79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u="sng" dirty="0"/>
              <a:t>WWI Terms to Know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A068D3-9139-49FA-AD31-E20B13EACF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Origins of the War and America Goes to War</a:t>
            </a:r>
          </a:p>
        </p:txBody>
      </p:sp>
    </p:spTree>
    <p:extLst>
      <p:ext uri="{BB962C8B-B14F-4D97-AF65-F5344CB8AC3E}">
        <p14:creationId xmlns:p14="http://schemas.microsoft.com/office/powerpoint/2010/main" val="2152680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D0B41-4A6B-487E-AF3F-93D5EA836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Expeditionary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0AEDE-D8F7-4ED3-8D0D-0265F65AF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known as the AEF was a formation of the U.S. Army on the Western Front</a:t>
            </a:r>
          </a:p>
          <a:p>
            <a:r>
              <a:rPr lang="en-US" dirty="0"/>
              <a:t>Fought to defend German movement farther into France</a:t>
            </a:r>
          </a:p>
          <a:p>
            <a:r>
              <a:rPr lang="en-US" dirty="0"/>
              <a:t>Under the command of General John J. Pershing</a:t>
            </a:r>
          </a:p>
        </p:txBody>
      </p:sp>
    </p:spTree>
    <p:extLst>
      <p:ext uri="{BB962C8B-B14F-4D97-AF65-F5344CB8AC3E}">
        <p14:creationId xmlns:p14="http://schemas.microsoft.com/office/powerpoint/2010/main" val="369056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D081F-1416-49CB-A1D5-5D873BBD7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Pershing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39459-3E16-4BFD-83DD-B24E120CB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John Joseph Pershing “Black Jack”</a:t>
            </a:r>
          </a:p>
          <a:p>
            <a:r>
              <a:rPr lang="en-US" dirty="0"/>
              <a:t>U.S. Army senior officer.</a:t>
            </a:r>
          </a:p>
          <a:p>
            <a:r>
              <a:rPr lang="en-US" dirty="0"/>
              <a:t>Led the AEF on the Western front in WWI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94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79F08-7424-4A8F-9185-B5C9BB3BB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Sussex Pledge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265C5-54A4-486E-8FB6-2D23B98D8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upheld promise by Germany to stop attacks on civilian ships.</a:t>
            </a:r>
          </a:p>
          <a:p>
            <a:r>
              <a:rPr lang="en-US" dirty="0"/>
              <a:t>Was made after the sinking of the French passenger ship the Sussex.</a:t>
            </a:r>
          </a:p>
          <a:p>
            <a:r>
              <a:rPr lang="en-US" dirty="0"/>
              <a:t>Unrestricted submarine warfare was later became general practice.</a:t>
            </a:r>
          </a:p>
        </p:txBody>
      </p:sp>
    </p:spTree>
    <p:extLst>
      <p:ext uri="{BB962C8B-B14F-4D97-AF65-F5344CB8AC3E}">
        <p14:creationId xmlns:p14="http://schemas.microsoft.com/office/powerpoint/2010/main" val="1815941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D1208-56E1-4BD5-907E-9B69BC491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Trench Warfare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FBCC5-1373-4E79-9384-871D07745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use of machine guns caused a stalemate in France.</a:t>
            </a:r>
          </a:p>
          <a:p>
            <a:r>
              <a:rPr lang="en-US" dirty="0"/>
              <a:t>Both sides dug trenches that extended for hundreds of miles.</a:t>
            </a:r>
          </a:p>
          <a:p>
            <a:r>
              <a:rPr lang="en-US" dirty="0"/>
              <a:t>Conditions were very difficult.</a:t>
            </a:r>
          </a:p>
          <a:p>
            <a:r>
              <a:rPr lang="en-US" dirty="0"/>
              <a:t>Trench rats, trench foot, disease, lice, artillery fire, poison gas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36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BF883-E63F-4E78-8025-751892FEC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Warfare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78164-6C4F-4413-AD5A-C4561BCB7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chemicals was common and the gasmask became the most important piece of equipment.</a:t>
            </a:r>
          </a:p>
          <a:p>
            <a:r>
              <a:rPr lang="en-US" dirty="0"/>
              <a:t>The gas could take up to 15 painful days before killing you from the inside out. </a:t>
            </a:r>
          </a:p>
        </p:txBody>
      </p:sp>
    </p:spTree>
    <p:extLst>
      <p:ext uri="{BB962C8B-B14F-4D97-AF65-F5344CB8AC3E}">
        <p14:creationId xmlns:p14="http://schemas.microsoft.com/office/powerpoint/2010/main" val="233856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8F944-9809-437B-8EAE-D9640B568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Submarine Warfare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89DC2-1D96-4AC4-B760-B9FEBD981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response to a British blockade of Germany, the Germans resorted to a blockade of Britain but used submarines.</a:t>
            </a:r>
          </a:p>
          <a:p>
            <a:r>
              <a:rPr lang="en-US" dirty="0"/>
              <a:t>Many passenger and merchant ships were sank.</a:t>
            </a:r>
          </a:p>
          <a:p>
            <a:r>
              <a:rPr lang="en-US" dirty="0"/>
              <a:t>This is the main factor leading to American entry into WWI.</a:t>
            </a:r>
          </a:p>
        </p:txBody>
      </p:sp>
    </p:spTree>
    <p:extLst>
      <p:ext uri="{BB962C8B-B14F-4D97-AF65-F5344CB8AC3E}">
        <p14:creationId xmlns:p14="http://schemas.microsoft.com/office/powerpoint/2010/main" val="1573028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0E01A-6622-4022-8F25-EA365FB08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Convoy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69E3C-5850-47D2-957E-796BC3FCC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 of merchant ships traveling together and protected by one or more battleships</a:t>
            </a:r>
          </a:p>
          <a:p>
            <a:r>
              <a:rPr lang="en-US" dirty="0"/>
              <a:t>This tactic was used in response to German U-boats (submarines) sinking a large number of merchant and passenger ships.</a:t>
            </a:r>
          </a:p>
        </p:txBody>
      </p:sp>
    </p:spTree>
    <p:extLst>
      <p:ext uri="{BB962C8B-B14F-4D97-AF65-F5344CB8AC3E}">
        <p14:creationId xmlns:p14="http://schemas.microsoft.com/office/powerpoint/2010/main" val="285848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60C3-4F9B-4208-918A-9772EF37E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E73E5-6F30-427E-BC11-4F937C4AE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Would become known as World War I once there was a second World War</a:t>
            </a:r>
          </a:p>
          <a:p>
            <a:r>
              <a:rPr lang="en-US" dirty="0"/>
              <a:t>Also known as “The war to end all wars”</a:t>
            </a:r>
          </a:p>
          <a:p>
            <a:r>
              <a:rPr lang="en-US" dirty="0"/>
              <a:t>Lasted from 1914-1918</a:t>
            </a:r>
          </a:p>
          <a:p>
            <a:r>
              <a:rPr lang="en-US" dirty="0"/>
              <a:t>The United States joined in 1917</a:t>
            </a:r>
          </a:p>
        </p:txBody>
      </p:sp>
    </p:spTree>
    <p:extLst>
      <p:ext uri="{BB962C8B-B14F-4D97-AF65-F5344CB8AC3E}">
        <p14:creationId xmlns:p14="http://schemas.microsoft.com/office/powerpoint/2010/main" val="345114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18A3C-9116-4E07-AE00-9F2B2522E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Isolationism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26B46-ADE4-4FBB-B3BE-884AE3AA6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United States wanted to remain out of the conflict by remaining neutral or isolated. </a:t>
            </a:r>
          </a:p>
          <a:p>
            <a:r>
              <a:rPr lang="en-US" dirty="0"/>
              <a:t>This was controversial though because we supplied war materials to the Allied Powers</a:t>
            </a:r>
          </a:p>
          <a:p>
            <a:r>
              <a:rPr lang="en-US" dirty="0"/>
              <a:t>In response German U-boats began sinking American ships heading to Great Britain and France</a:t>
            </a:r>
          </a:p>
        </p:txBody>
      </p:sp>
    </p:spTree>
    <p:extLst>
      <p:ext uri="{BB962C8B-B14F-4D97-AF65-F5344CB8AC3E}">
        <p14:creationId xmlns:p14="http://schemas.microsoft.com/office/powerpoint/2010/main" val="413890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A7166-75F4-478E-A77C-A4558AE55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12D97-01AD-4ED0-A592-9F0754CAE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Strong, often intense, pride in one’s country or ethnicity</a:t>
            </a:r>
          </a:p>
          <a:p>
            <a:r>
              <a:rPr lang="en-US" dirty="0"/>
              <a:t>One of the M.A.I.N causes for the breakout of WWI</a:t>
            </a:r>
          </a:p>
        </p:txBody>
      </p:sp>
    </p:spTree>
    <p:extLst>
      <p:ext uri="{BB962C8B-B14F-4D97-AF65-F5344CB8AC3E}">
        <p14:creationId xmlns:p14="http://schemas.microsoft.com/office/powerpoint/2010/main" val="18057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4FAB4-8F80-4C5D-8FB6-4457F04DD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Militarism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3C936-7E5E-4544-914A-5C1D46F20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rising of military personnel, funding, and equipment.</a:t>
            </a:r>
          </a:p>
          <a:p>
            <a:r>
              <a:rPr lang="en-US" dirty="0"/>
              <a:t>As the build-up to war came to a head point many European countries began this process.</a:t>
            </a:r>
          </a:p>
        </p:txBody>
      </p:sp>
    </p:spTree>
    <p:extLst>
      <p:ext uri="{BB962C8B-B14F-4D97-AF65-F5344CB8AC3E}">
        <p14:creationId xmlns:p14="http://schemas.microsoft.com/office/powerpoint/2010/main" val="263641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C2475-607C-4D2D-AD3A-0FE35ACBE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Neutrality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E9696-4A4A-450B-BAEF-FA5948C7A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Isolationism</a:t>
            </a:r>
          </a:p>
          <a:p>
            <a:r>
              <a:rPr lang="en-US" dirty="0"/>
              <a:t>The desire or decision to remain from taking sides in a conflict involving 2 or more foreign nations</a:t>
            </a:r>
          </a:p>
        </p:txBody>
      </p:sp>
    </p:spTree>
    <p:extLst>
      <p:ext uri="{BB962C8B-B14F-4D97-AF65-F5344CB8AC3E}">
        <p14:creationId xmlns:p14="http://schemas.microsoft.com/office/powerpoint/2010/main" val="1982142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D4807-1238-4F78-9960-379F9B304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Entangling Alliances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5C458-EE9C-4C8E-8D0C-6A9DC50F0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a set of dominos.</a:t>
            </a:r>
          </a:p>
          <a:p>
            <a:r>
              <a:rPr lang="en-US" dirty="0"/>
              <a:t>By making an alliance to support another country who is involved with other countries in alliances as well.</a:t>
            </a:r>
          </a:p>
          <a:p>
            <a:r>
              <a:rPr lang="en-US" dirty="0"/>
              <a:t>This sets up a significantly higher chance of your country being obligated to declare war.</a:t>
            </a:r>
          </a:p>
        </p:txBody>
      </p:sp>
    </p:spTree>
    <p:extLst>
      <p:ext uri="{BB962C8B-B14F-4D97-AF65-F5344CB8AC3E}">
        <p14:creationId xmlns:p14="http://schemas.microsoft.com/office/powerpoint/2010/main" val="329736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69200-DE04-49D7-8BB3-45428CAAC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Lusitania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CD5F5-F73E-4D4D-9040-69FF865BE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British cruise ship sunk by a German U-boat.</a:t>
            </a:r>
          </a:p>
          <a:p>
            <a:r>
              <a:rPr lang="en-US" dirty="0"/>
              <a:t>Contained nearly 200 American citizens.</a:t>
            </a:r>
          </a:p>
          <a:p>
            <a:r>
              <a:rPr lang="en-US" dirty="0"/>
              <a:t>Was believed (and most likely was) carrying war supplies to Britain.</a:t>
            </a:r>
          </a:p>
        </p:txBody>
      </p:sp>
    </p:spTree>
    <p:extLst>
      <p:ext uri="{BB962C8B-B14F-4D97-AF65-F5344CB8AC3E}">
        <p14:creationId xmlns:p14="http://schemas.microsoft.com/office/powerpoint/2010/main" val="867123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94E7-F69C-4D1E-870B-B9132BAEE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Zimmerman Telegram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481DA-3245-481B-8697-B543339F0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Secret message sent by Germany to Mexico asking them to join them in the war effort by attacking the U.S.</a:t>
            </a:r>
          </a:p>
          <a:p>
            <a:r>
              <a:rPr lang="en-US" dirty="0"/>
              <a:t>Promised U.S. territory in return.</a:t>
            </a:r>
          </a:p>
          <a:p>
            <a:r>
              <a:rPr lang="en-US" dirty="0"/>
              <a:t>Was intercepted by the U.S. and was the major reason President Wilson reluctantly asked congress for a declaration of war.</a:t>
            </a:r>
          </a:p>
        </p:txBody>
      </p:sp>
    </p:spTree>
    <p:extLst>
      <p:ext uri="{BB962C8B-B14F-4D97-AF65-F5344CB8AC3E}">
        <p14:creationId xmlns:p14="http://schemas.microsoft.com/office/powerpoint/2010/main" val="3828855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568</Words>
  <Application>Microsoft Office PowerPoint</Application>
  <PresentationFormat>Widescreen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WWI Terms to Know</vt:lpstr>
      <vt:lpstr>The Great War</vt:lpstr>
      <vt:lpstr>Isolationism </vt:lpstr>
      <vt:lpstr>Nationalism</vt:lpstr>
      <vt:lpstr>Militarism</vt:lpstr>
      <vt:lpstr>Neutrality</vt:lpstr>
      <vt:lpstr>Entangling Alliances</vt:lpstr>
      <vt:lpstr>Lusitania</vt:lpstr>
      <vt:lpstr>Zimmerman Telegram</vt:lpstr>
      <vt:lpstr>American Expeditionary Force</vt:lpstr>
      <vt:lpstr>General Pershing</vt:lpstr>
      <vt:lpstr>Sussex Pledge</vt:lpstr>
      <vt:lpstr>Trench Warfare</vt:lpstr>
      <vt:lpstr>Chemical Warfare</vt:lpstr>
      <vt:lpstr>Submarine Warfare</vt:lpstr>
      <vt:lpstr>Convoy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 Terms to Know</dc:title>
  <dc:creator>Eriksen Zachary</dc:creator>
  <cp:lastModifiedBy>Eriksen Zachary</cp:lastModifiedBy>
  <cp:revision>8</cp:revision>
  <dcterms:created xsi:type="dcterms:W3CDTF">2019-11-19T05:06:24Z</dcterms:created>
  <dcterms:modified xsi:type="dcterms:W3CDTF">2019-11-19T14:08:31Z</dcterms:modified>
</cp:coreProperties>
</file>