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1FF60AB-720A-4029-906D-656DC4A6C7BA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5155E0-1FA1-48D6-96D7-116ADFE0CE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FF60AB-720A-4029-906D-656DC4A6C7BA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5155E0-1FA1-48D6-96D7-116ADFE0CE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FF60AB-720A-4029-906D-656DC4A6C7BA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5155E0-1FA1-48D6-96D7-116ADFE0CE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FF60AB-720A-4029-906D-656DC4A6C7BA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5155E0-1FA1-48D6-96D7-116ADFE0CE8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FF60AB-720A-4029-906D-656DC4A6C7BA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5155E0-1FA1-48D6-96D7-116ADFE0CE8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FF60AB-720A-4029-906D-656DC4A6C7BA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5155E0-1FA1-48D6-96D7-116ADFE0CE8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FF60AB-720A-4029-906D-656DC4A6C7BA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5155E0-1FA1-48D6-96D7-116ADFE0CE8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FF60AB-720A-4029-906D-656DC4A6C7BA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5155E0-1FA1-48D6-96D7-116ADFE0CE8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FF60AB-720A-4029-906D-656DC4A6C7BA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5155E0-1FA1-48D6-96D7-116ADFE0CE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1FF60AB-720A-4029-906D-656DC4A6C7BA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5155E0-1FA1-48D6-96D7-116ADFE0CE8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1FF60AB-720A-4029-906D-656DC4A6C7BA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5155E0-1FA1-48D6-96D7-116ADFE0CE8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1FF60AB-720A-4029-906D-656DC4A6C7BA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95155E0-1FA1-48D6-96D7-116ADFE0CE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The Americas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90800"/>
            <a:ext cx="7162800" cy="17526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Mayan, Aztec and Inca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4866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Olmec's</a:t>
            </a:r>
            <a:r>
              <a:rPr lang="en-US" dirty="0" smtClean="0"/>
              <a:t>-lived in Mesoamerica c. 1200 B.C., large head sculptures, “mother culture”, worshiped the jaguar, unknown decline</a:t>
            </a:r>
          </a:p>
          <a:p>
            <a:r>
              <a:rPr lang="en-US" u="sng" dirty="0" smtClean="0"/>
              <a:t>Zapotec</a:t>
            </a:r>
            <a:r>
              <a:rPr lang="en-US" dirty="0" smtClean="0"/>
              <a:t>-lived in Mesoamerica c.1000 B.C., built first American urban center Monte Alban, Unknown decline</a:t>
            </a:r>
          </a:p>
          <a:p>
            <a:r>
              <a:rPr lang="en-US" u="sng" dirty="0" err="1" smtClean="0"/>
              <a:t>Chavin</a:t>
            </a:r>
            <a:r>
              <a:rPr lang="en-US" dirty="0" smtClean="0"/>
              <a:t>-Lived in the Andes mountains c. 900 B.C., possible S. American “mother culture”</a:t>
            </a:r>
            <a:endParaRPr lang="en-US" u="sng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earliest Americans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886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Lived in present day Mexico c. 1200 B. C.- 400 B.C., </a:t>
            </a:r>
          </a:p>
          <a:p>
            <a:r>
              <a:rPr lang="en-US" dirty="0" smtClean="0"/>
              <a:t>Built </a:t>
            </a:r>
            <a:r>
              <a:rPr lang="en-US" u="sng" dirty="0" smtClean="0"/>
              <a:t>Tikal</a:t>
            </a:r>
          </a:p>
          <a:p>
            <a:r>
              <a:rPr lang="en-US" dirty="0" smtClean="0"/>
              <a:t>Featured a ball court (had religious and political significance)</a:t>
            </a:r>
          </a:p>
          <a:p>
            <a:r>
              <a:rPr lang="en-US" dirty="0" smtClean="0"/>
              <a:t>Important food crops of maize, beans and squash</a:t>
            </a:r>
          </a:p>
          <a:p>
            <a:r>
              <a:rPr lang="en-US" dirty="0" smtClean="0"/>
              <a:t>Developed social classes </a:t>
            </a:r>
          </a:p>
          <a:p>
            <a:r>
              <a:rPr lang="en-US" dirty="0" smtClean="0"/>
              <a:t>Polytheistic </a:t>
            </a:r>
          </a:p>
          <a:p>
            <a:r>
              <a:rPr lang="en-US" dirty="0" smtClean="0"/>
              <a:t>Practiced bloodletting and human sacrifices</a:t>
            </a:r>
          </a:p>
          <a:p>
            <a:r>
              <a:rPr lang="en-US" dirty="0" smtClean="0"/>
              <a:t>Developed ideas in math, astronomy and use of calendars</a:t>
            </a:r>
          </a:p>
          <a:p>
            <a:r>
              <a:rPr lang="en-US" dirty="0" smtClean="0"/>
              <a:t>Writing system-</a:t>
            </a:r>
            <a:r>
              <a:rPr lang="en-US" u="sng" dirty="0" smtClean="0"/>
              <a:t>Glyphs</a:t>
            </a:r>
            <a:r>
              <a:rPr lang="en-US" dirty="0" smtClean="0"/>
              <a:t>, </a:t>
            </a:r>
            <a:r>
              <a:rPr lang="en-US" u="sng" dirty="0" smtClean="0"/>
              <a:t>Codex</a:t>
            </a:r>
          </a:p>
          <a:p>
            <a:r>
              <a:rPr lang="en-US" dirty="0" smtClean="0"/>
              <a:t>Unknown decline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63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Located in the Valley of Mexico c. 1200- 1500’s</a:t>
            </a:r>
          </a:p>
          <a:p>
            <a:r>
              <a:rPr lang="en-US" dirty="0" smtClean="0"/>
              <a:t>Founded the city of </a:t>
            </a:r>
            <a:r>
              <a:rPr lang="en-US" u="sng" dirty="0" smtClean="0"/>
              <a:t>Tenochtitlan</a:t>
            </a:r>
            <a:endParaRPr lang="en-US" dirty="0" smtClean="0"/>
          </a:p>
          <a:p>
            <a:r>
              <a:rPr lang="en-US" dirty="0" smtClean="0"/>
              <a:t>Ruled by military conquest and tribute, but loose control over conquered subjects</a:t>
            </a:r>
          </a:p>
          <a:p>
            <a:r>
              <a:rPr lang="en-US" dirty="0" smtClean="0"/>
              <a:t>Social classes </a:t>
            </a:r>
          </a:p>
          <a:p>
            <a:r>
              <a:rPr lang="en-US" dirty="0" smtClean="0"/>
              <a:t>Worshipped many gods including </a:t>
            </a:r>
            <a:r>
              <a:rPr lang="en-US" u="sng" dirty="0" smtClean="0"/>
              <a:t>Quetzalcoatl</a:t>
            </a:r>
            <a:endParaRPr lang="en-US" dirty="0" smtClean="0"/>
          </a:p>
          <a:p>
            <a:r>
              <a:rPr lang="en-US" dirty="0" smtClean="0"/>
              <a:t>Sacrificed many humans </a:t>
            </a:r>
          </a:p>
          <a:p>
            <a:r>
              <a:rPr lang="en-US" dirty="0" smtClean="0"/>
              <a:t>Decline during rule of </a:t>
            </a:r>
            <a:r>
              <a:rPr lang="en-US" u="sng" dirty="0" smtClean="0"/>
              <a:t>Montezuma </a:t>
            </a:r>
            <a:r>
              <a:rPr lang="en-US" dirty="0" smtClean="0"/>
              <a:t>because of rebellious provinces, Spanish arrival bringing disease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Aztecs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5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Located in the Andes c. 14</a:t>
            </a:r>
            <a:r>
              <a:rPr lang="en-US" baseline="30000" dirty="0" smtClean="0"/>
              <a:t>th</a:t>
            </a:r>
            <a:r>
              <a:rPr lang="en-US" dirty="0" smtClean="0"/>
              <a:t> &amp; 15</a:t>
            </a:r>
            <a:r>
              <a:rPr lang="en-US" baseline="30000" dirty="0" smtClean="0"/>
              <a:t>th</a:t>
            </a:r>
            <a:r>
              <a:rPr lang="en-US" dirty="0" smtClean="0"/>
              <a:t> centuries</a:t>
            </a:r>
          </a:p>
          <a:p>
            <a:r>
              <a:rPr lang="en-US" dirty="0" smtClean="0"/>
              <a:t>Conquered through diplomacy and military force</a:t>
            </a:r>
          </a:p>
          <a:p>
            <a:r>
              <a:rPr lang="en-US" dirty="0" smtClean="0"/>
              <a:t>Brought unity to the empire by : dividing territory in to manageable units, extensive road system, single official language</a:t>
            </a:r>
          </a:p>
          <a:p>
            <a:r>
              <a:rPr lang="en-US" dirty="0" smtClean="0"/>
              <a:t>Practiced </a:t>
            </a:r>
            <a:r>
              <a:rPr lang="en-US" u="sng" dirty="0" smtClean="0"/>
              <a:t>terracing </a:t>
            </a:r>
            <a:endParaRPr lang="en-US" dirty="0" smtClean="0"/>
          </a:p>
          <a:p>
            <a:r>
              <a:rPr lang="en-US" dirty="0" smtClean="0"/>
              <a:t>Developed the </a:t>
            </a:r>
            <a:r>
              <a:rPr lang="en-US" i="1" u="sng" dirty="0" err="1" smtClean="0"/>
              <a:t>mita</a:t>
            </a:r>
            <a:r>
              <a:rPr lang="en-US" i="1" u="sng" dirty="0" smtClean="0"/>
              <a:t> </a:t>
            </a:r>
            <a:r>
              <a:rPr lang="en-US" dirty="0" smtClean="0"/>
              <a:t>system</a:t>
            </a:r>
          </a:p>
          <a:p>
            <a:r>
              <a:rPr lang="en-US" dirty="0" smtClean="0"/>
              <a:t>Worshipped nature spirits (i.e. </a:t>
            </a:r>
            <a:r>
              <a:rPr lang="en-US" dirty="0" err="1" smtClean="0"/>
              <a:t>Inti</a:t>
            </a:r>
            <a:r>
              <a:rPr lang="en-US" dirty="0" smtClean="0"/>
              <a:t>)</a:t>
            </a:r>
          </a:p>
          <a:p>
            <a:r>
              <a:rPr lang="en-US" dirty="0" smtClean="0"/>
              <a:t>Important cities included Cuzco and Machu Picchu</a:t>
            </a:r>
          </a:p>
          <a:p>
            <a:r>
              <a:rPr lang="en-US" dirty="0" smtClean="0"/>
              <a:t>Decline because of civil war and arrival of the Spanish (disease)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0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2311</TotalTime>
  <Words>257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The Americas</vt:lpstr>
      <vt:lpstr>The earliest Americans </vt:lpstr>
      <vt:lpstr>The Maya</vt:lpstr>
      <vt:lpstr>The Aztecs</vt:lpstr>
      <vt:lpstr>The Inca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Americas</dc:title>
  <dc:creator>Xuser</dc:creator>
  <cp:lastModifiedBy>Xuser</cp:lastModifiedBy>
  <cp:revision>16</cp:revision>
  <dcterms:created xsi:type="dcterms:W3CDTF">2012-09-05T14:54:58Z</dcterms:created>
  <dcterms:modified xsi:type="dcterms:W3CDTF">2012-10-05T22:50:09Z</dcterms:modified>
</cp:coreProperties>
</file>