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4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3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2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7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7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3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0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0570-D0BF-4E49-88A5-0008DD0417F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C93954-12F8-44A4-8CEE-81F3D45316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Ye_UaWZ3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2PUIQpAEA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83AC-8699-4EBB-B3DA-BDBC4D2E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FF"/>
                </a:solidFill>
              </a:rPr>
              <a:t>Unit 8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The Cold War Under Truman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1945-1953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274D9-D133-4898-8840-824FDD870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77309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EQ: How did the Cold War emerge after the end of WWII and how did it affect the U.S. at home and abroad?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D3B28-7A84-4CC7-89A0-624B0B22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8555"/>
            <a:ext cx="6553545" cy="49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3F9-3852-47F2-A39F-2E752C22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Alliances during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4598-4772-497B-9DBB-01DD3DDE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The U.S.A. and The U.S.S.R. create alliances during the Cold War</a:t>
            </a:r>
          </a:p>
          <a:p>
            <a:r>
              <a:rPr lang="en-US" sz="3200" dirty="0"/>
              <a:t>NATO – The U.S., Canada and countries of West Europe</a:t>
            </a:r>
          </a:p>
          <a:p>
            <a:r>
              <a:rPr lang="en-US" sz="3200" dirty="0"/>
              <a:t>Warsaw Pact – USSR and Eastern European communist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0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0F166-3A80-446C-ADED-2FC9310A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3000654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/>
              <a:t>The new “red scare”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FF21-051C-4D44-8BF4-87EADD4D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2583841"/>
          </a:xfrm>
        </p:spPr>
        <p:txBody>
          <a:bodyPr vert="horz" lIns="91440" tIns="91440" rIns="91440" bIns="91440" rtlCol="0">
            <a:normAutofit fontScale="92500"/>
          </a:bodyPr>
          <a:lstStyle/>
          <a:p>
            <a:pPr marL="0" indent="0">
              <a:buNone/>
            </a:pPr>
            <a:r>
              <a:rPr lang="en-US" sz="1800" cap="all" dirty="0"/>
              <a:t>The USSR creates / tests its first atomic bomb. The Cold War “Arms Race” has begun! Video below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https://www.youtube.com/watch?v=RNYe_UaWZ3U</a:t>
            </a:r>
            <a:endParaRPr lang="en-US" dirty="0"/>
          </a:p>
          <a:p>
            <a:pPr marL="0" indent="0">
              <a:buNone/>
            </a:pPr>
            <a:endParaRPr lang="en-US" sz="1800" cap="all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1A86BF-69C5-4375-9C24-E4626B9AA4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2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4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25F7-1AA6-430E-8339-44169E65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“Red Scare”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93D1-E209-4742-9C1C-3645BECC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J. Edgar Hoover leader of the FBI looks for communists in America</a:t>
            </a:r>
          </a:p>
          <a:p>
            <a:r>
              <a:rPr lang="en-US" sz="2800" dirty="0"/>
              <a:t>HUAC investigates communists among us</a:t>
            </a:r>
          </a:p>
          <a:p>
            <a:r>
              <a:rPr lang="en-US" sz="2800" dirty="0"/>
              <a:t>Joseph McCarthy / U.S. Senator leads a “witch hunt” searching for communist among Americans. “McCarthyism”</a:t>
            </a:r>
          </a:p>
          <a:p>
            <a:r>
              <a:rPr lang="en-US" sz="2800" dirty="0"/>
              <a:t>The Rosenberg spy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9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16AB4C-E12C-4859-B80F-E53A8D84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/>
              <a:t>The Cold War Spreads to Asia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CA73-6047-4D0E-855C-54F9AA8F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61554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China</a:t>
            </a:r>
          </a:p>
          <a:p>
            <a:pPr lvl="1"/>
            <a:r>
              <a:rPr lang="en-US" dirty="0"/>
              <a:t>Communism takes over in China led by Mao Zedong aided by USSR. China and USSR form an alliance</a:t>
            </a:r>
          </a:p>
          <a:p>
            <a:pPr lvl="1"/>
            <a:r>
              <a:rPr lang="en-US" dirty="0"/>
              <a:t>Democratic/Nationalist Chinese are aided by U.S. but lose revolution and are forced to island of Formosa – they create the country of Taiwan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109326E-3D42-40D1-9480-7177A17C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" r="3" b="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A3BC-A9E6-4974-8CA5-D06A3789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The Korean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0EB6-D736-41B5-BCA7-7FFD964B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WW 2 Korea was divided at the 38</a:t>
            </a:r>
            <a:r>
              <a:rPr lang="en-US" baseline="30000" dirty="0"/>
              <a:t>th</a:t>
            </a:r>
            <a:r>
              <a:rPr lang="en-US" dirty="0"/>
              <a:t> line of Latitude</a:t>
            </a:r>
          </a:p>
          <a:p>
            <a:r>
              <a:rPr lang="en-US" dirty="0"/>
              <a:t>The USSR controlled North Korea</a:t>
            </a:r>
          </a:p>
          <a:p>
            <a:r>
              <a:rPr lang="en-US" dirty="0"/>
              <a:t>The U.S. controlled South Korea</a:t>
            </a:r>
          </a:p>
          <a:p>
            <a:r>
              <a:rPr lang="en-US" dirty="0"/>
              <a:t>Communist North Korea invaded South Korea trying to take over all of Korea</a:t>
            </a:r>
          </a:p>
          <a:p>
            <a:r>
              <a:rPr lang="en-US" dirty="0"/>
              <a:t>This begins the Korean War 6-25-1950</a:t>
            </a:r>
          </a:p>
          <a:p>
            <a:pPr lvl="0"/>
            <a:r>
              <a:rPr lang="en-US" dirty="0"/>
              <a:t>The U.S. helps South Korea because of the Truman Doctrine &amp; ”Domino Theory”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A3BC-A9E6-4974-8CA5-D06A3789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The Korean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0EB6-D736-41B5-BCA7-7FFD964B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 Truman wants to fight a limited war. General MacArthur is fired for disagreeing with Truman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AC697-ED10-443B-B783-FF818A7F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95" y="3037468"/>
            <a:ext cx="8198209" cy="2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21A3BC-A9E6-4974-8CA5-D06A3789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sz="4800" dirty="0"/>
              <a:t>The Korean War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0EB6-D736-41B5-BCA7-7FFD964B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The Korean War ends in 1953</a:t>
            </a:r>
          </a:p>
          <a:p>
            <a:pPr lvl="1"/>
            <a:r>
              <a:rPr lang="en-US" sz="2800" dirty="0"/>
              <a:t>Korea is divided at the 38</a:t>
            </a:r>
            <a:r>
              <a:rPr lang="en-US" sz="2800" baseline="30000" dirty="0"/>
              <a:t>th</a:t>
            </a:r>
            <a:r>
              <a:rPr lang="en-US" sz="2800" dirty="0"/>
              <a:t> parallel</a:t>
            </a:r>
          </a:p>
          <a:p>
            <a:pPr lvl="1"/>
            <a:r>
              <a:rPr lang="en-US" sz="2800" dirty="0"/>
              <a:t>North Korea becomes a communist nation led by a dictator</a:t>
            </a:r>
          </a:p>
          <a:p>
            <a:pPr lvl="1"/>
            <a:r>
              <a:rPr lang="en-US" sz="2800" dirty="0"/>
              <a:t>South Korea becomes a democratic / capitalist nation</a:t>
            </a:r>
          </a:p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3" descr="map-Korean War">
            <a:extLst>
              <a:ext uri="{FF2B5EF4-FFF2-40B4-BE49-F238E27FC236}">
                <a16:creationId xmlns:a16="http://schemas.microsoft.com/office/drawing/2014/main" id="{093544BB-2551-4226-B36C-03509CFCD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r="3" b="8033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81B614D-39AD-4C25-AAB7-889A338A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What was the Cold War?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C26C3-327C-4A0A-8A86-F628CF4F7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8680" y="2026141"/>
            <a:ext cx="10721340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8C23A-77C2-487D-A6F7-E946C0EB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USA				  VS.			USSR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36D122-B171-4C38-9A1F-B34C4F05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419" y="643992"/>
            <a:ext cx="3266155" cy="349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55F37-10D8-4B04-A30C-4B2CC248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976" y="643992"/>
            <a:ext cx="3782605" cy="349504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ridge-the-gulch[1]">
            <a:extLst>
              <a:ext uri="{FF2B5EF4-FFF2-40B4-BE49-F238E27FC236}">
                <a16:creationId xmlns:a16="http://schemas.microsoft.com/office/drawing/2014/main" id="{CB904D0E-E040-454B-9033-AF38560B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39" y="643467"/>
            <a:ext cx="420615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041E5-402D-4E77-92CB-56C6A801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2106121"/>
            <a:ext cx="5372099" cy="2645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2331E-DAEF-4355-8CF5-7B307B21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409" y="5061521"/>
            <a:ext cx="4602963" cy="8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9F09-E377-49BA-AD59-689D89E6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Causes of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5EB5-CBD6-4B7E-9C4B-64969A02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sz="2800" dirty="0"/>
              <a:t>Nuclear weapon build up between the U.S. and USSR. The “arms race” begins.</a:t>
            </a:r>
          </a:p>
          <a:p>
            <a:r>
              <a:rPr lang="en-US" sz="2800" dirty="0"/>
              <a:t>The USSR spreading communist government ideas to other countries in Eastern Europe (Iron Curtain) and Asia.</a:t>
            </a:r>
          </a:p>
          <a:p>
            <a:pPr lvl="1"/>
            <a:r>
              <a:rPr lang="en-US" sz="2400" dirty="0"/>
              <a:t>“Satellite Nations”</a:t>
            </a:r>
          </a:p>
          <a:p>
            <a:pPr lvl="1"/>
            <a:r>
              <a:rPr lang="en-US" sz="2400" dirty="0"/>
              <a:t>Churchill “Iron Curtain Speech”</a:t>
            </a:r>
          </a:p>
          <a:p>
            <a:pPr marL="457200" lvl="1" indent="0">
              <a:buNone/>
            </a:pPr>
            <a:r>
              <a:rPr lang="en-US" u="sng" dirty="0">
                <a:hlinkClick r:id="rId2"/>
              </a:rPr>
              <a:t>https://www.youtube.com/watch?v=S2PUIQpAEAQ</a:t>
            </a:r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10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9F09-E377-49BA-AD59-689D89E6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Causes of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5EB5-CBD6-4B7E-9C4B-64969A02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U.S.A. Containment Policy = prevent the spread of communism</a:t>
            </a:r>
          </a:p>
          <a:p>
            <a:r>
              <a:rPr lang="en-US" sz="2400" dirty="0"/>
              <a:t>Truman Doctrine – Would support/help countries who are resisting communism from the Soviet Union</a:t>
            </a:r>
          </a:p>
          <a:p>
            <a:r>
              <a:rPr lang="en-US" sz="2400" dirty="0"/>
              <a:t>Marshall Plan – Plan to aid Europe after WWII in attempt to prevent countries from falling to communism</a:t>
            </a:r>
          </a:p>
          <a:p>
            <a:pPr lvl="1"/>
            <a:r>
              <a:rPr lang="en-US" sz="2200" dirty="0"/>
              <a:t>$17 billion to 16 countries in Europe</a:t>
            </a:r>
          </a:p>
        </p:txBody>
      </p:sp>
    </p:spTree>
    <p:extLst>
      <p:ext uri="{BB962C8B-B14F-4D97-AF65-F5344CB8AC3E}">
        <p14:creationId xmlns:p14="http://schemas.microsoft.com/office/powerpoint/2010/main" val="419623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9F09-E377-49BA-AD59-689D89E6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Causes of the cold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5EB5-CBD6-4B7E-9C4B-64969A02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“Domino Theory” – If the U.S. doesn’t fight communism, then countries will fall to communism like dominos</a:t>
            </a:r>
          </a:p>
          <a:p>
            <a:r>
              <a:rPr lang="en-US" sz="2800" dirty="0"/>
              <a:t>“Brinksmanship” – pushing a situation to the point of disaster/war without quite going over the edge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C7D1C-557F-4ED3-A2B6-CBECBEC7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39" y="2209477"/>
            <a:ext cx="3500715" cy="30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0C15E4-B727-4949-BA3B-1D2ADD09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/>
              <a:t>Causes of the cold war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AB5F-C692-4511-BD71-D21368EB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en-US" sz="2800" dirty="0"/>
              <a:t>Communism vs. Capitalism</a:t>
            </a:r>
          </a:p>
          <a:p>
            <a:r>
              <a:rPr lang="en-US" sz="2800" dirty="0"/>
              <a:t>Freedom and Democracy vs. Tyranny and Absolute Rule</a:t>
            </a:r>
          </a:p>
          <a:p>
            <a:r>
              <a:rPr lang="en-US" sz="2800" dirty="0"/>
              <a:t>The Cold War also revolved around the Space Race/science and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AEB56-C84C-48D5-8AF0-6719E913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94" y="581014"/>
            <a:ext cx="4074836" cy="2292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835A3-2C1D-4654-87D4-CAEFB3B32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94" y="3238392"/>
            <a:ext cx="4074836" cy="2292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0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3CF-C4E5-4DA0-A73C-876A2F31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The battle over the division of Germany after WW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37F4-6E24-43E6-A9CF-9BFBDF61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first confrontation of the Cold War</a:t>
            </a:r>
          </a:p>
          <a:p>
            <a:r>
              <a:rPr lang="en-US" dirty="0"/>
              <a:t>Germany is divided into East and West as is the capital Berlin</a:t>
            </a:r>
          </a:p>
          <a:p>
            <a:pPr lvl="1"/>
            <a:r>
              <a:rPr lang="en-US" dirty="0"/>
              <a:t>The Soviets control the East</a:t>
            </a:r>
          </a:p>
          <a:p>
            <a:pPr lvl="1"/>
            <a:r>
              <a:rPr lang="en-US" dirty="0"/>
              <a:t>France, Great Britain, and the U.S. control the West</a:t>
            </a:r>
          </a:p>
          <a:p>
            <a:pPr lvl="1"/>
            <a:r>
              <a:rPr lang="en-US" dirty="0"/>
              <a:t>In total there are 4 zones</a:t>
            </a:r>
          </a:p>
          <a:p>
            <a:r>
              <a:rPr lang="en-US" dirty="0"/>
              <a:t>Berlin Blockade – Soviets blocked all entrances and exits to the city in 1948</a:t>
            </a:r>
          </a:p>
          <a:p>
            <a:r>
              <a:rPr lang="en-US" dirty="0"/>
              <a:t>Berlin Airlift – U.S.A. and allies fly in supplies until Soviets lift blockade</a:t>
            </a:r>
          </a:p>
        </p:txBody>
      </p:sp>
    </p:spTree>
    <p:extLst>
      <p:ext uri="{BB962C8B-B14F-4D97-AF65-F5344CB8AC3E}">
        <p14:creationId xmlns:p14="http://schemas.microsoft.com/office/powerpoint/2010/main" val="35918306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Unit 8 The Cold War Under Truman 1945-1953</vt:lpstr>
      <vt:lpstr>What was the Cold War?</vt:lpstr>
      <vt:lpstr>USA      VS.   USSR</vt:lpstr>
      <vt:lpstr>PowerPoint Presentation</vt:lpstr>
      <vt:lpstr>Causes of the cold war</vt:lpstr>
      <vt:lpstr>Causes of the cold war</vt:lpstr>
      <vt:lpstr>Causes of the cold war</vt:lpstr>
      <vt:lpstr>Causes of the cold war</vt:lpstr>
      <vt:lpstr>The battle over the division of Germany after WW II </vt:lpstr>
      <vt:lpstr>Alliances during the cold war</vt:lpstr>
      <vt:lpstr>The new “red scare”</vt:lpstr>
      <vt:lpstr>“Red Scare” in the U.S.</vt:lpstr>
      <vt:lpstr>The Cold War Spreads to Asia</vt:lpstr>
      <vt:lpstr>The Korean War</vt:lpstr>
      <vt:lpstr>The Korean War</vt:lpstr>
      <vt:lpstr>The Korean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The Cold War Under Truman 1945-1953</dc:title>
  <dc:creator>Eriksen Zachary</dc:creator>
  <cp:lastModifiedBy>Eriksen Zachary</cp:lastModifiedBy>
  <cp:revision>9</cp:revision>
  <dcterms:created xsi:type="dcterms:W3CDTF">2019-01-31T19:23:04Z</dcterms:created>
  <dcterms:modified xsi:type="dcterms:W3CDTF">2019-01-31T20:56:15Z</dcterms:modified>
</cp:coreProperties>
</file>