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6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6460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031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49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1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0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2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3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8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5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2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3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DB79C-0D25-4765-BCA7-D215E8D9439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639635-5CD8-4898-A3E7-FCC7A089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10.3 The Growth of European Kingdoms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EQ: How is society influenced by changes in political and economic systems?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1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England in the High Middle Ages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Norman Conquest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Norman conquest of 1066</a:t>
            </a:r>
          </a:p>
          <a:p>
            <a:r>
              <a:rPr lang="en-US" sz="2400" dirty="0" smtClean="0"/>
              <a:t>Led by William of Normandy &gt;&gt;&gt;&gt;&gt;William the Conqueror after campaign of England</a:t>
            </a:r>
          </a:p>
          <a:p>
            <a:r>
              <a:rPr lang="en-US" sz="2400" dirty="0" smtClean="0"/>
              <a:t>Normans came from France and spoke French</a:t>
            </a:r>
          </a:p>
          <a:p>
            <a:r>
              <a:rPr lang="en-US" sz="2400" dirty="0" smtClean="0"/>
              <a:t>Descended from Vikings</a:t>
            </a:r>
          </a:p>
          <a:p>
            <a:r>
              <a:rPr lang="en-US" sz="2400" dirty="0" smtClean="0"/>
              <a:t>England united under one King</a:t>
            </a:r>
          </a:p>
          <a:p>
            <a:r>
              <a:rPr lang="en-US" sz="2400" dirty="0" smtClean="0"/>
              <a:t>Native Anglo-Saxons intermarried with Normans</a:t>
            </a:r>
          </a:p>
          <a:p>
            <a:r>
              <a:rPr lang="en-US" sz="2400" dirty="0" smtClean="0"/>
              <a:t>Developed into modern English language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00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Henry II and the Church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Ruled from 1154 to 1189</a:t>
            </a:r>
          </a:p>
          <a:p>
            <a:r>
              <a:rPr lang="en-US" sz="2800" dirty="0" smtClean="0"/>
              <a:t>Increased the power of the monarchy and royal courts</a:t>
            </a:r>
          </a:p>
          <a:p>
            <a:r>
              <a:rPr lang="en-US" sz="2800" dirty="0" smtClean="0"/>
              <a:t>Developed a uniform system of law throughout England &gt;&gt;</a:t>
            </a:r>
            <a:r>
              <a:rPr lang="en-US" sz="2800" u="sng" dirty="0" smtClean="0"/>
              <a:t>Common Law</a:t>
            </a:r>
            <a:endParaRPr lang="en-US" sz="2800" dirty="0" smtClean="0"/>
          </a:p>
          <a:p>
            <a:r>
              <a:rPr lang="en-US" sz="2800" dirty="0" smtClean="0"/>
              <a:t>Tried but failed to hold power over the church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772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King John and the Magna Carta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6981"/>
            <a:ext cx="8596668" cy="44443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English nobles resented the growth of king’s power</a:t>
            </a:r>
          </a:p>
          <a:p>
            <a:r>
              <a:rPr lang="en-US" sz="2800" dirty="0" smtClean="0"/>
              <a:t>King John abused his power often</a:t>
            </a:r>
          </a:p>
          <a:p>
            <a:r>
              <a:rPr lang="en-US" sz="2800" dirty="0" smtClean="0"/>
              <a:t>In 1215 nobles forced him to sign the </a:t>
            </a:r>
            <a:r>
              <a:rPr lang="en-US" sz="2800" u="sng" dirty="0" smtClean="0"/>
              <a:t>Magna Carta</a:t>
            </a:r>
          </a:p>
          <a:p>
            <a:r>
              <a:rPr lang="en-US" sz="2800" dirty="0" smtClean="0"/>
              <a:t>Now kings power limited not absolute</a:t>
            </a:r>
          </a:p>
          <a:p>
            <a:r>
              <a:rPr lang="en-US" sz="2800" dirty="0" smtClean="0"/>
              <a:t>Later </a:t>
            </a:r>
            <a:r>
              <a:rPr lang="en-US" sz="2800" u="sng" dirty="0" smtClean="0"/>
              <a:t>Parliament</a:t>
            </a:r>
            <a:r>
              <a:rPr lang="en-US" sz="2800" dirty="0" smtClean="0"/>
              <a:t> emerged &gt; similar to US congress</a:t>
            </a:r>
          </a:p>
          <a:p>
            <a:pPr lvl="1"/>
            <a:r>
              <a:rPr lang="en-US" sz="2600" dirty="0" smtClean="0"/>
              <a:t>House of Lords</a:t>
            </a:r>
          </a:p>
          <a:p>
            <a:pPr lvl="1"/>
            <a:r>
              <a:rPr lang="en-US" sz="2600" dirty="0" smtClean="0"/>
              <a:t>House of Commons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5025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in the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4868213"/>
          </a:xfrm>
        </p:spPr>
        <p:txBody>
          <a:bodyPr>
            <a:noAutofit/>
          </a:bodyPr>
          <a:lstStyle/>
          <a:p>
            <a:r>
              <a:rPr lang="en-US" sz="2400" dirty="0" smtClean="0"/>
              <a:t>Charlemagne’s 3 grandsons split his empire (Carolingian) into three parts</a:t>
            </a:r>
          </a:p>
          <a:p>
            <a:r>
              <a:rPr lang="en-US" sz="2400" dirty="0" smtClean="0"/>
              <a:t>The westernmost portion would later become the Capetian dynasty</a:t>
            </a:r>
          </a:p>
          <a:p>
            <a:r>
              <a:rPr lang="en-US" sz="2400" dirty="0" smtClean="0"/>
              <a:t>Philip II Augustus expanded the income and power of the monarchy</a:t>
            </a:r>
          </a:p>
          <a:p>
            <a:r>
              <a:rPr lang="en-US" sz="2400" dirty="0" smtClean="0"/>
              <a:t>Fought wars against the English added Normandy and other lands to territory</a:t>
            </a:r>
          </a:p>
          <a:p>
            <a:r>
              <a:rPr lang="en-US" sz="2400" dirty="0" smtClean="0"/>
              <a:t>French parliament created under Philip IV</a:t>
            </a:r>
          </a:p>
          <a:p>
            <a:pPr lvl="1"/>
            <a:r>
              <a:rPr lang="en-US" sz="2000" dirty="0" smtClean="0"/>
              <a:t>Called the Estates-General</a:t>
            </a:r>
          </a:p>
          <a:p>
            <a:pPr lvl="1"/>
            <a:r>
              <a:rPr lang="en-US" sz="2000" dirty="0" smtClean="0"/>
              <a:t>Made up of the three classes called estates</a:t>
            </a:r>
          </a:p>
        </p:txBody>
      </p:sp>
    </p:spTree>
    <p:extLst>
      <p:ext uri="{BB962C8B-B14F-4D97-AF65-F5344CB8AC3E}">
        <p14:creationId xmlns:p14="http://schemas.microsoft.com/office/powerpoint/2010/main" val="326779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0919"/>
            <a:ext cx="8596668" cy="4650444"/>
          </a:xfrm>
        </p:spPr>
        <p:txBody>
          <a:bodyPr>
            <a:noAutofit/>
          </a:bodyPr>
          <a:lstStyle/>
          <a:p>
            <a:r>
              <a:rPr lang="en-US" sz="2000" dirty="0" smtClean="0"/>
              <a:t>Not Holy, Not Roman, Not an Empire!</a:t>
            </a:r>
          </a:p>
          <a:p>
            <a:r>
              <a:rPr lang="en-US" sz="2000" dirty="0" smtClean="0"/>
              <a:t>Eastern portion of the Frankish Kingdom became known as Germany</a:t>
            </a:r>
          </a:p>
          <a:p>
            <a:r>
              <a:rPr lang="en-US" sz="2000" dirty="0" smtClean="0"/>
              <a:t>King Otto I protected the pope from attack</a:t>
            </a:r>
          </a:p>
          <a:p>
            <a:r>
              <a:rPr lang="en-US" sz="2000" dirty="0" smtClean="0"/>
              <a:t>In return the pope crowned him “Emperor of the Romans” in 962</a:t>
            </a:r>
          </a:p>
          <a:p>
            <a:r>
              <a:rPr lang="en-US" sz="2000" dirty="0" smtClean="0"/>
              <a:t>His successors Frederick I and Frederick II tried to attempted to bring northern Italian territories under German control</a:t>
            </a:r>
          </a:p>
          <a:p>
            <a:r>
              <a:rPr lang="en-US" sz="2000" dirty="0" smtClean="0"/>
              <a:t>Popes feared they wanted to include Rome and Papal States</a:t>
            </a:r>
          </a:p>
          <a:p>
            <a:r>
              <a:rPr lang="en-US" sz="2000" dirty="0" smtClean="0"/>
              <a:t>Defeated forces of both Fredericks</a:t>
            </a:r>
          </a:p>
          <a:p>
            <a:r>
              <a:rPr lang="en-US" sz="2000" dirty="0" smtClean="0"/>
              <a:t>Weakened German monarchy and HRE broke into numerous independent kingdoms.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8654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1387</TotalTime>
  <Words>313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10.3 The Growth of European Kingdoms</vt:lpstr>
      <vt:lpstr>England in the High Middle Ages Norman Conquest</vt:lpstr>
      <vt:lpstr>Henry II and the Church</vt:lpstr>
      <vt:lpstr>King John and the Magna Carta</vt:lpstr>
      <vt:lpstr>France in the Middle Ages</vt:lpstr>
      <vt:lpstr>The Holy Roman Empire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 The Growth of European Kingdoms</dc:title>
  <dc:creator>Eriksen Zachary</dc:creator>
  <cp:lastModifiedBy>Eriksen Zachary</cp:lastModifiedBy>
  <cp:revision>7</cp:revision>
  <dcterms:created xsi:type="dcterms:W3CDTF">2017-11-02T12:14:00Z</dcterms:created>
  <dcterms:modified xsi:type="dcterms:W3CDTF">2017-11-03T11:21:27Z</dcterms:modified>
</cp:coreProperties>
</file>