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Garamond"/>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Garamond-bold.fntdata"/><Relationship Id="rId12" Type="http://schemas.openxmlformats.org/officeDocument/2006/relationships/font" Target="fonts/Garamon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Garamond-boldItalic.fntdata"/><Relationship Id="rId14" Type="http://schemas.openxmlformats.org/officeDocument/2006/relationships/font" Target="fonts/Garamon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9" name="Shape 1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5" name="Shape 1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1" name="Shape 1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7" name="Shape 1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3" name="Shape 1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9" name="Shape 1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5" name="Shape 1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3.png"/><Relationship Id="rId3" Type="http://schemas.openxmlformats.org/officeDocument/2006/relationships/image" Target="../media/image0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6" name="Shape 16"/>
        <p:cNvGrpSpPr/>
        <p:nvPr/>
      </p:nvGrpSpPr>
      <p:grpSpPr>
        <a:xfrm>
          <a:off x="0" y="0"/>
          <a:ext cx="0" cy="0"/>
          <a:chOff x="0" y="0"/>
          <a:chExt cx="0" cy="0"/>
        </a:xfrm>
      </p:grpSpPr>
      <p:grpSp>
        <p:nvGrpSpPr>
          <p:cNvPr id="17" name="Shape 17"/>
          <p:cNvGrpSpPr/>
          <p:nvPr/>
        </p:nvGrpSpPr>
        <p:grpSpPr>
          <a:xfrm>
            <a:off x="-16933" y="0"/>
            <a:ext cx="12231160" cy="6856214"/>
            <a:chOff x="-16933" y="0"/>
            <a:chExt cx="12231160" cy="6856214"/>
          </a:xfrm>
        </p:grpSpPr>
        <p:pic>
          <p:nvPicPr>
            <p:cNvPr descr="HD-PanelTitleR1.png" id="18" name="Shape 18"/>
            <p:cNvPicPr preferRelativeResize="0"/>
            <p:nvPr/>
          </p:nvPicPr>
          <p:blipFill rotWithShape="1">
            <a:blip r:embed="rId2">
              <a:alphaModFix/>
            </a:blip>
            <a:srcRect b="0" l="0" r="0" t="0"/>
            <a:stretch/>
          </p:blipFill>
          <p:spPr>
            <a:xfrm>
              <a:off x="0" y="0"/>
              <a:ext cx="12188824" cy="6856214"/>
            </a:xfrm>
            <a:prstGeom prst="rect">
              <a:avLst/>
            </a:prstGeom>
            <a:noFill/>
            <a:ln>
              <a:noFill/>
            </a:ln>
          </p:spPr>
        </p:pic>
        <p:sp>
          <p:nvSpPr>
            <p:cNvPr id="19" name="Shape 19"/>
            <p:cNvSpPr/>
            <p:nvPr/>
          </p:nvSpPr>
          <p:spPr>
            <a:xfrm>
              <a:off x="2328332" y="1540930"/>
              <a:ext cx="7543802" cy="3835401"/>
            </a:xfrm>
            <a:prstGeom prst="rect">
              <a:avLst/>
            </a:prstGeom>
            <a:noFill/>
            <a:ln cap="flat" cmpd="sng" w="15875">
              <a:solidFill>
                <a:schemeClr val="accen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HDRibbonTitle-UniformTrim.png" id="20" name="Shape 20"/>
            <p:cNvPicPr preferRelativeResize="0"/>
            <p:nvPr/>
          </p:nvPicPr>
          <p:blipFill rotWithShape="1">
            <a:blip r:embed="rId3">
              <a:alphaModFix/>
            </a:blip>
            <a:srcRect b="0" l="0" r="0" t="0"/>
            <a:stretch/>
          </p:blipFill>
          <p:spPr>
            <a:xfrm>
              <a:off x="-16933" y="3147608"/>
              <a:ext cx="2478024" cy="612648"/>
            </a:xfrm>
            <a:prstGeom prst="rect">
              <a:avLst/>
            </a:prstGeom>
            <a:noFill/>
            <a:ln>
              <a:noFill/>
            </a:ln>
          </p:spPr>
        </p:pic>
        <p:pic>
          <p:nvPicPr>
            <p:cNvPr descr="HDRibbonTitle-UniformTrim.png" id="21" name="Shape 21"/>
            <p:cNvPicPr preferRelativeResize="0"/>
            <p:nvPr/>
          </p:nvPicPr>
          <p:blipFill rotWithShape="1">
            <a:blip r:embed="rId3">
              <a:alphaModFix/>
            </a:blip>
            <a:srcRect b="0" l="0" r="0" t="0"/>
            <a:stretch/>
          </p:blipFill>
          <p:spPr>
            <a:xfrm>
              <a:off x="9736202" y="3147608"/>
              <a:ext cx="2478024" cy="612648"/>
            </a:xfrm>
            <a:prstGeom prst="rect">
              <a:avLst/>
            </a:prstGeom>
            <a:noFill/>
            <a:ln>
              <a:noFill/>
            </a:ln>
          </p:spPr>
        </p:pic>
      </p:grpSp>
      <p:sp>
        <p:nvSpPr>
          <p:cNvPr id="22" name="Shape 22"/>
          <p:cNvSpPr txBox="1"/>
          <p:nvPr>
            <p:ph type="ctrTitle"/>
          </p:nvPr>
        </p:nvSpPr>
        <p:spPr>
          <a:xfrm>
            <a:off x="2692398" y="1871131"/>
            <a:ext cx="6815669" cy="1515533"/>
          </a:xfrm>
          <a:prstGeom prst="rect">
            <a:avLst/>
          </a:prstGeom>
          <a:noFill/>
          <a:ln>
            <a:noFill/>
          </a:ln>
        </p:spPr>
        <p:txBody>
          <a:bodyPr anchorCtr="0" anchor="b" bIns="91425" lIns="91425" rIns="91425" tIns="91425"/>
          <a:lstStyle>
            <a:lvl1pPr indent="0" lvl="0" marL="0" marR="0" rtl="0" algn="ctr">
              <a:spcBef>
                <a:spcPts val="0"/>
              </a:spcBef>
              <a:buClr>
                <a:srgbClr val="262626"/>
              </a:buClr>
              <a:buFont typeface="Garamond"/>
              <a:buNone/>
              <a:defRPr b="0" i="0" sz="5400" u="none" cap="none" strike="noStrike">
                <a:solidFill>
                  <a:srgbClr val="262626"/>
                </a:solidFill>
                <a:latin typeface="Garamond"/>
                <a:ea typeface="Garamond"/>
                <a:cs typeface="Garamond"/>
                <a:sym typeface="Garamond"/>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3" name="Shape 23"/>
          <p:cNvSpPr txBox="1"/>
          <p:nvPr>
            <p:ph idx="1" type="subTitle"/>
          </p:nvPr>
        </p:nvSpPr>
        <p:spPr>
          <a:xfrm>
            <a:off x="2692398" y="3657596"/>
            <a:ext cx="6815669" cy="1320801"/>
          </a:xfrm>
          <a:prstGeom prst="rect">
            <a:avLst/>
          </a:prstGeom>
          <a:noFill/>
          <a:ln>
            <a:noFill/>
          </a:ln>
        </p:spPr>
        <p:txBody>
          <a:bodyPr anchorCtr="0" anchor="t" bIns="91425" lIns="91425" rIns="91425" tIns="91425"/>
          <a:lstStyle>
            <a:lvl1pPr indent="0" lvl="0" marL="0" marR="0" rtl="0" algn="ctr">
              <a:spcBef>
                <a:spcPts val="420"/>
              </a:spcBef>
              <a:spcAft>
                <a:spcPts val="600"/>
              </a:spcAft>
              <a:buClr>
                <a:schemeClr val="accent1"/>
              </a:buClr>
              <a:buFont typeface="Arial"/>
              <a:buNone/>
              <a:defRPr b="0" i="0" sz="2100" u="none" cap="none" strike="noStrike">
                <a:solidFill>
                  <a:schemeClr val="dk1"/>
                </a:solidFill>
                <a:latin typeface="Garamond"/>
                <a:ea typeface="Garamond"/>
                <a:cs typeface="Garamond"/>
                <a:sym typeface="Garamond"/>
              </a:defRPr>
            </a:lvl1pPr>
            <a:lvl2pPr indent="0" lvl="1" marL="457200" marR="0" rtl="0" algn="ctr">
              <a:spcBef>
                <a:spcPts val="400"/>
              </a:spcBef>
              <a:spcAft>
                <a:spcPts val="600"/>
              </a:spcAft>
              <a:buClr>
                <a:schemeClr val="accent1"/>
              </a:buClr>
              <a:buFont typeface="Arial"/>
              <a:buNone/>
              <a:defRPr b="0" i="0" sz="2000" u="none" cap="none" strike="noStrike">
                <a:solidFill>
                  <a:srgbClr val="888888"/>
                </a:solidFill>
                <a:latin typeface="Garamond"/>
                <a:ea typeface="Garamond"/>
                <a:cs typeface="Garamond"/>
                <a:sym typeface="Garamond"/>
              </a:defRPr>
            </a:lvl2pPr>
            <a:lvl3pPr indent="0" lvl="2" marL="914400" marR="0" rtl="0" algn="ctr">
              <a:spcBef>
                <a:spcPts val="360"/>
              </a:spcBef>
              <a:spcAft>
                <a:spcPts val="600"/>
              </a:spcAft>
              <a:buClr>
                <a:schemeClr val="accent1"/>
              </a:buClr>
              <a:buFont typeface="Arial"/>
              <a:buNone/>
              <a:defRPr b="0" i="0" sz="1800" u="none" cap="none" strike="noStrike">
                <a:solidFill>
                  <a:srgbClr val="888888"/>
                </a:solidFill>
                <a:latin typeface="Garamond"/>
                <a:ea typeface="Garamond"/>
                <a:cs typeface="Garamond"/>
                <a:sym typeface="Garamond"/>
              </a:defRPr>
            </a:lvl3pPr>
            <a:lvl4pPr indent="0" lvl="3" marL="1371600" marR="0" rtl="0" algn="ctr">
              <a:spcBef>
                <a:spcPts val="320"/>
              </a:spcBef>
              <a:spcAft>
                <a:spcPts val="600"/>
              </a:spcAft>
              <a:buClr>
                <a:schemeClr val="accent1"/>
              </a:buClr>
              <a:buFont typeface="Arial"/>
              <a:buNone/>
              <a:defRPr b="0" i="0" sz="1600" u="none" cap="none" strike="noStrike">
                <a:solidFill>
                  <a:srgbClr val="888888"/>
                </a:solidFill>
                <a:latin typeface="Garamond"/>
                <a:ea typeface="Garamond"/>
                <a:cs typeface="Garamond"/>
                <a:sym typeface="Garamond"/>
              </a:defRPr>
            </a:lvl4pPr>
            <a:lvl5pPr indent="0" lvl="4" marL="1828800" marR="0" rtl="0" algn="ctr">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5pPr>
            <a:lvl6pPr indent="0" lvl="5" marL="2286000" marR="0" rtl="0" algn="ctr">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6pPr>
            <a:lvl7pPr indent="0" lvl="6" marL="2743200" marR="0" rtl="0" algn="ctr">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7pPr>
            <a:lvl8pPr indent="0" lvl="7" marL="3200400" marR="0" rtl="0" algn="ctr">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8pPr>
            <a:lvl9pPr indent="0" lvl="8" marL="3657600" marR="0" rtl="0" algn="ctr">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9pPr>
          </a:lstStyle>
          <a:p/>
        </p:txBody>
      </p:sp>
      <p:sp>
        <p:nvSpPr>
          <p:cNvPr id="24" name="Shape 24"/>
          <p:cNvSpPr txBox="1"/>
          <p:nvPr>
            <p:ph idx="10" type="dt"/>
          </p:nvPr>
        </p:nvSpPr>
        <p:spPr>
          <a:xfrm>
            <a:off x="7983232" y="5037662"/>
            <a:ext cx="897466" cy="27939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25" name="Shape 25"/>
          <p:cNvSpPr txBox="1"/>
          <p:nvPr>
            <p:ph idx="11" type="ftr"/>
          </p:nvPr>
        </p:nvSpPr>
        <p:spPr>
          <a:xfrm>
            <a:off x="2692397" y="5037662"/>
            <a:ext cx="5214634" cy="27939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26" name="Shape 26"/>
          <p:cNvSpPr txBox="1"/>
          <p:nvPr>
            <p:ph idx="12" type="sldNum"/>
          </p:nvPr>
        </p:nvSpPr>
        <p:spPr>
          <a:xfrm>
            <a:off x="8956900" y="5037662"/>
            <a:ext cx="551166" cy="2793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dk1"/>
                </a:solidFill>
                <a:latin typeface="Garamond"/>
                <a:ea typeface="Garamond"/>
                <a:cs typeface="Garamond"/>
                <a:sym typeface="Garamond"/>
              </a:rPr>
              <a:t>‹#›</a:t>
            </a:fld>
          </a:p>
        </p:txBody>
      </p:sp>
      <p:cxnSp>
        <p:nvCxnSpPr>
          <p:cNvPr id="27" name="Shape 27"/>
          <p:cNvCxnSpPr/>
          <p:nvPr/>
        </p:nvCxnSpPr>
        <p:spPr>
          <a:xfrm>
            <a:off x="2692399" y="3522130"/>
            <a:ext cx="6815668" cy="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anoramic Picture with Caption">
    <p:spTree>
      <p:nvGrpSpPr>
        <p:cNvPr id="85" name="Shape 85"/>
        <p:cNvGrpSpPr/>
        <p:nvPr/>
      </p:nvGrpSpPr>
      <p:grpSpPr>
        <a:xfrm>
          <a:off x="0" y="0"/>
          <a:ext cx="0" cy="0"/>
          <a:chOff x="0" y="0"/>
          <a:chExt cx="0" cy="0"/>
        </a:xfrm>
      </p:grpSpPr>
      <p:sp>
        <p:nvSpPr>
          <p:cNvPr id="86" name="Shape 86"/>
          <p:cNvSpPr txBox="1"/>
          <p:nvPr>
            <p:ph type="title"/>
          </p:nvPr>
        </p:nvSpPr>
        <p:spPr>
          <a:xfrm>
            <a:off x="1295400" y="4815414"/>
            <a:ext cx="9609666" cy="566737"/>
          </a:xfrm>
          <a:prstGeom prst="rect">
            <a:avLst/>
          </a:prstGeom>
          <a:noFill/>
          <a:ln>
            <a:noFill/>
          </a:ln>
        </p:spPr>
        <p:txBody>
          <a:bodyPr anchorCtr="0" anchor="b" bIns="91425" lIns="91425" rIns="91425" tIns="91425"/>
          <a:lstStyle>
            <a:lvl1pPr indent="0" lvl="0" marL="0" marR="0" rtl="0" algn="ctr">
              <a:spcBef>
                <a:spcPts val="0"/>
              </a:spcBef>
              <a:buClr>
                <a:srgbClr val="262626"/>
              </a:buClr>
              <a:buFont typeface="Garamond"/>
              <a:buNone/>
              <a:defRPr b="0" i="0" sz="2400" u="none" cap="none" strike="noStrike">
                <a:solidFill>
                  <a:srgbClr val="262626"/>
                </a:solidFill>
                <a:latin typeface="Garamond"/>
                <a:ea typeface="Garamond"/>
                <a:cs typeface="Garamond"/>
                <a:sym typeface="Garamond"/>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87" name="Shape 87"/>
          <p:cNvSpPr/>
          <p:nvPr>
            <p:ph idx="2" type="pic"/>
          </p:nvPr>
        </p:nvSpPr>
        <p:spPr>
          <a:xfrm>
            <a:off x="1041426" y="1041399"/>
            <a:ext cx="10105972" cy="3335869"/>
          </a:xfrm>
          <a:prstGeom prst="roundRect">
            <a:avLst>
              <a:gd fmla="val 0" name="adj"/>
            </a:avLst>
          </a:prstGeom>
          <a:noFill/>
          <a:ln cap="flat" cmpd="thickThin" w="57150">
            <a:solidFill>
              <a:srgbClr val="7F7F7F"/>
            </a:solidFill>
            <a:prstDash val="solid"/>
            <a:miter/>
            <a:headEnd len="med" w="med" type="none"/>
            <a:tailEnd len="med" w="med" type="none"/>
          </a:ln>
        </p:spPr>
        <p:txBody>
          <a:bodyPr anchorCtr="0" anchor="t" bIns="91425" lIns="91425" rIns="91425" tIns="91425"/>
          <a:lstStyle>
            <a:lvl1pPr indent="0" lvl="0" marL="0" marR="0" rtl="0" algn="ctr">
              <a:spcBef>
                <a:spcPts val="320"/>
              </a:spcBef>
              <a:spcAft>
                <a:spcPts val="600"/>
              </a:spcAft>
              <a:buClr>
                <a:schemeClr val="accent1"/>
              </a:buClr>
              <a:buFont typeface="Arial"/>
              <a:buNone/>
              <a:defRPr b="0" i="0" sz="1600" u="none" cap="none" strike="noStrike">
                <a:solidFill>
                  <a:srgbClr val="262626"/>
                </a:solidFill>
                <a:latin typeface="Garamond"/>
                <a:ea typeface="Garamond"/>
                <a:cs typeface="Garamond"/>
                <a:sym typeface="Garamond"/>
              </a:defRPr>
            </a:lvl1pPr>
            <a:lvl2pPr indent="0" lvl="1" marL="457200" marR="0" rtl="0" algn="l">
              <a:spcBef>
                <a:spcPts val="320"/>
              </a:spcBef>
              <a:spcAft>
                <a:spcPts val="600"/>
              </a:spcAft>
              <a:buClr>
                <a:schemeClr val="accent1"/>
              </a:buClr>
              <a:buFont typeface="Arial"/>
              <a:buNone/>
              <a:defRPr b="0" i="0" sz="1600" u="none" cap="none" strike="noStrike">
                <a:solidFill>
                  <a:srgbClr val="262626"/>
                </a:solidFill>
                <a:latin typeface="Garamond"/>
                <a:ea typeface="Garamond"/>
                <a:cs typeface="Garamond"/>
                <a:sym typeface="Garamond"/>
              </a:defRPr>
            </a:lvl2pPr>
            <a:lvl3pPr indent="0" lvl="2" marL="914400" marR="0" rtl="0" algn="l">
              <a:spcBef>
                <a:spcPts val="320"/>
              </a:spcBef>
              <a:spcAft>
                <a:spcPts val="600"/>
              </a:spcAft>
              <a:buClr>
                <a:schemeClr val="accent1"/>
              </a:buClr>
              <a:buFont typeface="Arial"/>
              <a:buNone/>
              <a:defRPr b="0" i="0" sz="1600" u="none" cap="none" strike="noStrike">
                <a:solidFill>
                  <a:srgbClr val="262626"/>
                </a:solidFill>
                <a:latin typeface="Garamond"/>
                <a:ea typeface="Garamond"/>
                <a:cs typeface="Garamond"/>
                <a:sym typeface="Garamond"/>
              </a:defRPr>
            </a:lvl3pPr>
            <a:lvl4pPr indent="0" lvl="3" marL="1371600" marR="0" rtl="0" algn="l">
              <a:spcBef>
                <a:spcPts val="320"/>
              </a:spcBef>
              <a:spcAft>
                <a:spcPts val="600"/>
              </a:spcAft>
              <a:buClr>
                <a:schemeClr val="accent1"/>
              </a:buClr>
              <a:buFont typeface="Arial"/>
              <a:buNone/>
              <a:defRPr b="0" i="0" sz="1600" u="none" cap="none" strike="noStrike">
                <a:solidFill>
                  <a:srgbClr val="262626"/>
                </a:solidFill>
                <a:latin typeface="Garamond"/>
                <a:ea typeface="Garamond"/>
                <a:cs typeface="Garamond"/>
                <a:sym typeface="Garamond"/>
              </a:defRPr>
            </a:lvl4pPr>
            <a:lvl5pPr indent="0" lvl="4" marL="1828800" marR="0" rtl="0" algn="l">
              <a:spcBef>
                <a:spcPts val="320"/>
              </a:spcBef>
              <a:spcAft>
                <a:spcPts val="600"/>
              </a:spcAft>
              <a:buClr>
                <a:schemeClr val="accent1"/>
              </a:buClr>
              <a:buFont typeface="Arial"/>
              <a:buNone/>
              <a:defRPr b="0" i="0" sz="1600" u="none" cap="none" strike="noStrike">
                <a:solidFill>
                  <a:srgbClr val="262626"/>
                </a:solidFill>
                <a:latin typeface="Garamond"/>
                <a:ea typeface="Garamond"/>
                <a:cs typeface="Garamond"/>
                <a:sym typeface="Garamond"/>
              </a:defRPr>
            </a:lvl5pPr>
            <a:lvl6pPr indent="0" lvl="5" marL="2286000" marR="0" rtl="0" algn="l">
              <a:spcBef>
                <a:spcPts val="320"/>
              </a:spcBef>
              <a:spcAft>
                <a:spcPts val="600"/>
              </a:spcAft>
              <a:buClr>
                <a:schemeClr val="accent1"/>
              </a:buClr>
              <a:buFont typeface="Arial"/>
              <a:buNone/>
              <a:defRPr b="0" i="0" sz="1600" u="none" cap="none" strike="noStrike">
                <a:solidFill>
                  <a:srgbClr val="262626"/>
                </a:solidFill>
                <a:latin typeface="Garamond"/>
                <a:ea typeface="Garamond"/>
                <a:cs typeface="Garamond"/>
                <a:sym typeface="Garamond"/>
              </a:defRPr>
            </a:lvl6pPr>
            <a:lvl7pPr indent="0" lvl="6" marL="2743200" marR="0" rtl="0" algn="l">
              <a:spcBef>
                <a:spcPts val="320"/>
              </a:spcBef>
              <a:spcAft>
                <a:spcPts val="600"/>
              </a:spcAft>
              <a:buClr>
                <a:schemeClr val="accent1"/>
              </a:buClr>
              <a:buFont typeface="Arial"/>
              <a:buNone/>
              <a:defRPr b="0" i="0" sz="1600" u="none" cap="none" strike="noStrike">
                <a:solidFill>
                  <a:srgbClr val="262626"/>
                </a:solidFill>
                <a:latin typeface="Garamond"/>
                <a:ea typeface="Garamond"/>
                <a:cs typeface="Garamond"/>
                <a:sym typeface="Garamond"/>
              </a:defRPr>
            </a:lvl7pPr>
            <a:lvl8pPr indent="0" lvl="7" marL="3200400" marR="0" rtl="0" algn="l">
              <a:spcBef>
                <a:spcPts val="320"/>
              </a:spcBef>
              <a:spcAft>
                <a:spcPts val="600"/>
              </a:spcAft>
              <a:buClr>
                <a:schemeClr val="accent1"/>
              </a:buClr>
              <a:buFont typeface="Arial"/>
              <a:buNone/>
              <a:defRPr b="0" i="0" sz="1600" u="none" cap="none" strike="noStrike">
                <a:solidFill>
                  <a:srgbClr val="262626"/>
                </a:solidFill>
                <a:latin typeface="Garamond"/>
                <a:ea typeface="Garamond"/>
                <a:cs typeface="Garamond"/>
                <a:sym typeface="Garamond"/>
              </a:defRPr>
            </a:lvl8pPr>
            <a:lvl9pPr indent="0" lvl="8" marL="3657600" marR="0" rtl="0" algn="l">
              <a:spcBef>
                <a:spcPts val="320"/>
              </a:spcBef>
              <a:spcAft>
                <a:spcPts val="600"/>
              </a:spcAft>
              <a:buClr>
                <a:schemeClr val="accent1"/>
              </a:buClr>
              <a:buFont typeface="Arial"/>
              <a:buNone/>
              <a:defRPr b="0" i="0" sz="1600" u="none" cap="none" strike="noStrike">
                <a:solidFill>
                  <a:srgbClr val="262626"/>
                </a:solidFill>
                <a:latin typeface="Garamond"/>
                <a:ea typeface="Garamond"/>
                <a:cs typeface="Garamond"/>
                <a:sym typeface="Garamond"/>
              </a:defRPr>
            </a:lvl9pPr>
          </a:lstStyle>
          <a:p/>
        </p:txBody>
      </p:sp>
      <p:sp>
        <p:nvSpPr>
          <p:cNvPr id="88" name="Shape 88"/>
          <p:cNvSpPr txBox="1"/>
          <p:nvPr>
            <p:ph idx="1" type="body"/>
          </p:nvPr>
        </p:nvSpPr>
        <p:spPr>
          <a:xfrm>
            <a:off x="1295400" y="5382153"/>
            <a:ext cx="9609666" cy="493711"/>
          </a:xfrm>
          <a:prstGeom prst="rect">
            <a:avLst/>
          </a:prstGeom>
          <a:noFill/>
          <a:ln>
            <a:noFill/>
          </a:ln>
        </p:spPr>
        <p:txBody>
          <a:bodyPr anchorCtr="0" anchor="t" bIns="91425" lIns="91425" rIns="91425" tIns="91425"/>
          <a:lstStyle>
            <a:lvl1pPr indent="0" lvl="0" marL="0" marR="0" rtl="0" algn="ctr">
              <a:spcBef>
                <a:spcPts val="280"/>
              </a:spcBef>
              <a:spcAft>
                <a:spcPts val="600"/>
              </a:spcAft>
              <a:buClr>
                <a:schemeClr val="accent1"/>
              </a:buClr>
              <a:buFont typeface="Arial"/>
              <a:buNone/>
              <a:defRPr b="0" i="0" sz="1400" u="none" cap="none" strike="noStrike">
                <a:solidFill>
                  <a:srgbClr val="262626"/>
                </a:solidFill>
                <a:latin typeface="Garamond"/>
                <a:ea typeface="Garamond"/>
                <a:cs typeface="Garamond"/>
                <a:sym typeface="Garamond"/>
              </a:defRPr>
            </a:lvl1pPr>
            <a:lvl2pPr indent="0" lvl="1" marL="457200" marR="0" rtl="0" algn="l">
              <a:spcBef>
                <a:spcPts val="240"/>
              </a:spcBef>
              <a:spcAft>
                <a:spcPts val="600"/>
              </a:spcAft>
              <a:buClr>
                <a:schemeClr val="accent1"/>
              </a:buClr>
              <a:buFont typeface="Arial"/>
              <a:buNone/>
              <a:defRPr b="0" i="0" sz="1200" u="none" cap="none" strike="noStrike">
                <a:solidFill>
                  <a:srgbClr val="262626"/>
                </a:solidFill>
                <a:latin typeface="Garamond"/>
                <a:ea typeface="Garamond"/>
                <a:cs typeface="Garamond"/>
                <a:sym typeface="Garamond"/>
              </a:defRPr>
            </a:lvl2pPr>
            <a:lvl3pPr indent="0" lvl="2" marL="914400" marR="0" rtl="0" algn="l">
              <a:spcBef>
                <a:spcPts val="200"/>
              </a:spcBef>
              <a:spcAft>
                <a:spcPts val="600"/>
              </a:spcAft>
              <a:buClr>
                <a:schemeClr val="accent1"/>
              </a:buClr>
              <a:buFont typeface="Arial"/>
              <a:buNone/>
              <a:defRPr b="0" i="0" sz="1000" u="none" cap="none" strike="noStrike">
                <a:solidFill>
                  <a:srgbClr val="262626"/>
                </a:solidFill>
                <a:latin typeface="Garamond"/>
                <a:ea typeface="Garamond"/>
                <a:cs typeface="Garamond"/>
                <a:sym typeface="Garamond"/>
              </a:defRPr>
            </a:lvl3pPr>
            <a:lvl4pPr indent="0" lvl="3" marL="1371600" marR="0" rtl="0" algn="l">
              <a:spcBef>
                <a:spcPts val="180"/>
              </a:spcBef>
              <a:spcAft>
                <a:spcPts val="600"/>
              </a:spcAft>
              <a:buClr>
                <a:schemeClr val="accent1"/>
              </a:buClr>
              <a:buFont typeface="Arial"/>
              <a:buNone/>
              <a:defRPr b="0" i="0" sz="900" u="none" cap="none" strike="noStrike">
                <a:solidFill>
                  <a:srgbClr val="262626"/>
                </a:solidFill>
                <a:latin typeface="Garamond"/>
                <a:ea typeface="Garamond"/>
                <a:cs typeface="Garamond"/>
                <a:sym typeface="Garamond"/>
              </a:defRPr>
            </a:lvl4pPr>
            <a:lvl5pPr indent="0" lvl="4" marL="1828800" marR="0" rtl="0" algn="l">
              <a:spcBef>
                <a:spcPts val="180"/>
              </a:spcBef>
              <a:spcAft>
                <a:spcPts val="600"/>
              </a:spcAft>
              <a:buClr>
                <a:schemeClr val="accent1"/>
              </a:buClr>
              <a:buFont typeface="Arial"/>
              <a:buNone/>
              <a:defRPr b="0" i="0" sz="900" u="none" cap="none" strike="noStrike">
                <a:solidFill>
                  <a:srgbClr val="262626"/>
                </a:solidFill>
                <a:latin typeface="Garamond"/>
                <a:ea typeface="Garamond"/>
                <a:cs typeface="Garamond"/>
                <a:sym typeface="Garamond"/>
              </a:defRPr>
            </a:lvl5pPr>
            <a:lvl6pPr indent="0" lvl="5" marL="2286000" marR="0" rtl="0" algn="l">
              <a:spcBef>
                <a:spcPts val="180"/>
              </a:spcBef>
              <a:spcAft>
                <a:spcPts val="600"/>
              </a:spcAft>
              <a:buClr>
                <a:schemeClr val="accent1"/>
              </a:buClr>
              <a:buFont typeface="Arial"/>
              <a:buNone/>
              <a:defRPr b="0" i="0" sz="900" u="none" cap="none" strike="noStrike">
                <a:solidFill>
                  <a:srgbClr val="262626"/>
                </a:solidFill>
                <a:latin typeface="Garamond"/>
                <a:ea typeface="Garamond"/>
                <a:cs typeface="Garamond"/>
                <a:sym typeface="Garamond"/>
              </a:defRPr>
            </a:lvl6pPr>
            <a:lvl7pPr indent="0" lvl="6" marL="2743200" marR="0" rtl="0" algn="l">
              <a:spcBef>
                <a:spcPts val="180"/>
              </a:spcBef>
              <a:spcAft>
                <a:spcPts val="600"/>
              </a:spcAft>
              <a:buClr>
                <a:schemeClr val="accent1"/>
              </a:buClr>
              <a:buFont typeface="Arial"/>
              <a:buNone/>
              <a:defRPr b="0" i="0" sz="900" u="none" cap="none" strike="noStrike">
                <a:solidFill>
                  <a:srgbClr val="262626"/>
                </a:solidFill>
                <a:latin typeface="Garamond"/>
                <a:ea typeface="Garamond"/>
                <a:cs typeface="Garamond"/>
                <a:sym typeface="Garamond"/>
              </a:defRPr>
            </a:lvl7pPr>
            <a:lvl8pPr indent="0" lvl="7" marL="3200400" marR="0" rtl="0" algn="l">
              <a:spcBef>
                <a:spcPts val="180"/>
              </a:spcBef>
              <a:spcAft>
                <a:spcPts val="600"/>
              </a:spcAft>
              <a:buClr>
                <a:schemeClr val="accent1"/>
              </a:buClr>
              <a:buFont typeface="Arial"/>
              <a:buNone/>
              <a:defRPr b="0" i="0" sz="900" u="none" cap="none" strike="noStrike">
                <a:solidFill>
                  <a:srgbClr val="262626"/>
                </a:solidFill>
                <a:latin typeface="Garamond"/>
                <a:ea typeface="Garamond"/>
                <a:cs typeface="Garamond"/>
                <a:sym typeface="Garamond"/>
              </a:defRPr>
            </a:lvl8pPr>
            <a:lvl9pPr indent="0" lvl="8" marL="3657600" marR="0" rtl="0" algn="l">
              <a:spcBef>
                <a:spcPts val="180"/>
              </a:spcBef>
              <a:spcAft>
                <a:spcPts val="600"/>
              </a:spcAft>
              <a:buClr>
                <a:schemeClr val="accent1"/>
              </a:buClr>
              <a:buFont typeface="Arial"/>
              <a:buNone/>
              <a:defRPr b="0" i="0" sz="900" u="none" cap="none" strike="noStrike">
                <a:solidFill>
                  <a:srgbClr val="262626"/>
                </a:solidFill>
                <a:latin typeface="Garamond"/>
                <a:ea typeface="Garamond"/>
                <a:cs typeface="Garamond"/>
                <a:sym typeface="Garamond"/>
              </a:defRPr>
            </a:lvl9pPr>
          </a:lstStyle>
          <a:p/>
        </p:txBody>
      </p:sp>
      <p:sp>
        <p:nvSpPr>
          <p:cNvPr id="89" name="Shape 89"/>
          <p:cNvSpPr txBox="1"/>
          <p:nvPr>
            <p:ph idx="10" type="dt"/>
          </p:nvPr>
        </p:nvSpPr>
        <p:spPr>
          <a:xfrm>
            <a:off x="8677500" y="5969000"/>
            <a:ext cx="1600199" cy="27939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90" name="Shape 90"/>
          <p:cNvSpPr txBox="1"/>
          <p:nvPr>
            <p:ph idx="11" type="ftr"/>
          </p:nvPr>
        </p:nvSpPr>
        <p:spPr>
          <a:xfrm>
            <a:off x="1295400" y="5969000"/>
            <a:ext cx="7305900" cy="27939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91" name="Shape 91"/>
          <p:cNvSpPr txBox="1"/>
          <p:nvPr>
            <p:ph idx="12" type="sldNum"/>
          </p:nvPr>
        </p:nvSpPr>
        <p:spPr>
          <a:xfrm>
            <a:off x="10353900" y="5969000"/>
            <a:ext cx="542696" cy="2793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dk1"/>
                </a:solidFill>
                <a:latin typeface="Garamond"/>
                <a:ea typeface="Garamond"/>
                <a:cs typeface="Garamond"/>
                <a:sym typeface="Garamond"/>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92" name="Shape 92"/>
        <p:cNvGrpSpPr/>
        <p:nvPr/>
      </p:nvGrpSpPr>
      <p:grpSpPr>
        <a:xfrm>
          <a:off x="0" y="0"/>
          <a:ext cx="0" cy="0"/>
          <a:chOff x="0" y="0"/>
          <a:chExt cx="0" cy="0"/>
        </a:xfrm>
      </p:grpSpPr>
      <p:sp>
        <p:nvSpPr>
          <p:cNvPr id="93" name="Shape 93"/>
          <p:cNvSpPr txBox="1"/>
          <p:nvPr>
            <p:ph type="title"/>
          </p:nvPr>
        </p:nvSpPr>
        <p:spPr>
          <a:xfrm>
            <a:off x="1303867" y="982132"/>
            <a:ext cx="9592731" cy="2954868"/>
          </a:xfrm>
          <a:prstGeom prst="rect">
            <a:avLst/>
          </a:prstGeom>
          <a:noFill/>
          <a:ln>
            <a:noFill/>
          </a:ln>
        </p:spPr>
        <p:txBody>
          <a:bodyPr anchorCtr="0" anchor="ctr" bIns="91425" lIns="91425" rIns="91425" tIns="91425"/>
          <a:lstStyle>
            <a:lvl1pPr indent="0" lvl="0" marL="0" marR="0" rtl="0" algn="ctr">
              <a:spcBef>
                <a:spcPts val="0"/>
              </a:spcBef>
              <a:buClr>
                <a:srgbClr val="262626"/>
              </a:buClr>
              <a:buFont typeface="Garamond"/>
              <a:buNone/>
              <a:defRPr b="0" i="0" sz="3200" u="none" cap="none" strike="noStrike">
                <a:solidFill>
                  <a:srgbClr val="262626"/>
                </a:solidFill>
                <a:latin typeface="Garamond"/>
                <a:ea typeface="Garamond"/>
                <a:cs typeface="Garamond"/>
                <a:sym typeface="Garamond"/>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94" name="Shape 94"/>
          <p:cNvSpPr txBox="1"/>
          <p:nvPr>
            <p:ph idx="1" type="body"/>
          </p:nvPr>
        </p:nvSpPr>
        <p:spPr>
          <a:xfrm>
            <a:off x="1303867" y="4343398"/>
            <a:ext cx="9592731" cy="1532467"/>
          </a:xfrm>
          <a:prstGeom prst="rect">
            <a:avLst/>
          </a:prstGeom>
          <a:noFill/>
          <a:ln>
            <a:noFill/>
          </a:ln>
        </p:spPr>
        <p:txBody>
          <a:bodyPr anchorCtr="0" anchor="ctr" bIns="91425" lIns="91425" rIns="91425" tIns="91425"/>
          <a:lstStyle>
            <a:lvl1pPr indent="0" lvl="0" marL="0" marR="0" rtl="0" algn="ctr">
              <a:spcBef>
                <a:spcPts val="400"/>
              </a:spcBef>
              <a:spcAft>
                <a:spcPts val="600"/>
              </a:spcAft>
              <a:buClr>
                <a:schemeClr val="accent1"/>
              </a:buClr>
              <a:buFont typeface="Arial"/>
              <a:buNone/>
              <a:defRPr b="0" i="0" sz="2000" u="none" cap="none" strike="noStrike">
                <a:solidFill>
                  <a:schemeClr val="dk1"/>
                </a:solidFill>
                <a:latin typeface="Garamond"/>
                <a:ea typeface="Garamond"/>
                <a:cs typeface="Garamond"/>
                <a:sym typeface="Garamond"/>
              </a:defRPr>
            </a:lvl1pPr>
            <a:lvl2pPr indent="0" lvl="1" marL="457200" marR="0" rtl="0" algn="l">
              <a:spcBef>
                <a:spcPts val="360"/>
              </a:spcBef>
              <a:spcAft>
                <a:spcPts val="600"/>
              </a:spcAft>
              <a:buClr>
                <a:schemeClr val="accent1"/>
              </a:buClr>
              <a:buFont typeface="Arial"/>
              <a:buNone/>
              <a:defRPr b="0" i="0" sz="1800" u="none" cap="none" strike="noStrike">
                <a:solidFill>
                  <a:srgbClr val="888888"/>
                </a:solidFill>
                <a:latin typeface="Garamond"/>
                <a:ea typeface="Garamond"/>
                <a:cs typeface="Garamond"/>
                <a:sym typeface="Garamond"/>
              </a:defRPr>
            </a:lvl2pPr>
            <a:lvl3pPr indent="0" lvl="2" marL="914400" marR="0" rtl="0" algn="l">
              <a:spcBef>
                <a:spcPts val="320"/>
              </a:spcBef>
              <a:spcAft>
                <a:spcPts val="600"/>
              </a:spcAft>
              <a:buClr>
                <a:schemeClr val="accent1"/>
              </a:buClr>
              <a:buFont typeface="Arial"/>
              <a:buNone/>
              <a:defRPr b="0" i="0" sz="1600" u="none" cap="none" strike="noStrike">
                <a:solidFill>
                  <a:srgbClr val="888888"/>
                </a:solidFill>
                <a:latin typeface="Garamond"/>
                <a:ea typeface="Garamond"/>
                <a:cs typeface="Garamond"/>
                <a:sym typeface="Garamond"/>
              </a:defRPr>
            </a:lvl3pPr>
            <a:lvl4pPr indent="0" lvl="3" marL="13716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4pPr>
            <a:lvl5pPr indent="0" lvl="4" marL="18288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5pPr>
            <a:lvl6pPr indent="0" lvl="5" marL="22860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6pPr>
            <a:lvl7pPr indent="0" lvl="6" marL="27432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7pPr>
            <a:lvl8pPr indent="0" lvl="7" marL="32004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8pPr>
            <a:lvl9pPr indent="0" lvl="8" marL="36576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9pPr>
          </a:lstStyle>
          <a:p/>
        </p:txBody>
      </p:sp>
      <p:sp>
        <p:nvSpPr>
          <p:cNvPr id="95" name="Shape 95"/>
          <p:cNvSpPr txBox="1"/>
          <p:nvPr>
            <p:ph idx="10" type="dt"/>
          </p:nvPr>
        </p:nvSpPr>
        <p:spPr>
          <a:xfrm>
            <a:off x="8677500" y="5969000"/>
            <a:ext cx="1600199" cy="27939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96" name="Shape 96"/>
          <p:cNvSpPr txBox="1"/>
          <p:nvPr>
            <p:ph idx="11" type="ftr"/>
          </p:nvPr>
        </p:nvSpPr>
        <p:spPr>
          <a:xfrm>
            <a:off x="1295400" y="5969000"/>
            <a:ext cx="7305900" cy="27939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97" name="Shape 97"/>
          <p:cNvSpPr txBox="1"/>
          <p:nvPr>
            <p:ph idx="12" type="sldNum"/>
          </p:nvPr>
        </p:nvSpPr>
        <p:spPr>
          <a:xfrm>
            <a:off x="10353900" y="5969000"/>
            <a:ext cx="542696" cy="2793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dk1"/>
                </a:solidFill>
                <a:latin typeface="Garamond"/>
                <a:ea typeface="Garamond"/>
                <a:cs typeface="Garamond"/>
                <a:sym typeface="Garamond"/>
              </a:rPr>
              <a:t>‹#›</a:t>
            </a:fld>
          </a:p>
        </p:txBody>
      </p:sp>
      <p:cxnSp>
        <p:nvCxnSpPr>
          <p:cNvPr id="98" name="Shape 98"/>
          <p:cNvCxnSpPr/>
          <p:nvPr/>
        </p:nvCxnSpPr>
        <p:spPr>
          <a:xfrm>
            <a:off x="1396169" y="4140198"/>
            <a:ext cx="9407298" cy="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99" name="Shape 99"/>
        <p:cNvGrpSpPr/>
        <p:nvPr/>
      </p:nvGrpSpPr>
      <p:grpSpPr>
        <a:xfrm>
          <a:off x="0" y="0"/>
          <a:ext cx="0" cy="0"/>
          <a:chOff x="0" y="0"/>
          <a:chExt cx="0" cy="0"/>
        </a:xfrm>
      </p:grpSpPr>
      <p:sp>
        <p:nvSpPr>
          <p:cNvPr id="100" name="Shape 100"/>
          <p:cNvSpPr txBox="1"/>
          <p:nvPr>
            <p:ph type="title"/>
          </p:nvPr>
        </p:nvSpPr>
        <p:spPr>
          <a:xfrm>
            <a:off x="1446212" y="982132"/>
            <a:ext cx="9296397" cy="2370667"/>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Garamond"/>
              <a:buNone/>
              <a:defRPr b="0" i="0" sz="3200" u="none" cap="none" strike="noStrike">
                <a:solidFill>
                  <a:schemeClr val="dk1"/>
                </a:solidFill>
                <a:latin typeface="Garamond"/>
                <a:ea typeface="Garamond"/>
                <a:cs typeface="Garamond"/>
                <a:sym typeface="Garamond"/>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01" name="Shape 101"/>
          <p:cNvSpPr txBox="1"/>
          <p:nvPr>
            <p:ph idx="1" type="body"/>
          </p:nvPr>
        </p:nvSpPr>
        <p:spPr>
          <a:xfrm>
            <a:off x="1674811" y="3352800"/>
            <a:ext cx="8839201" cy="584200"/>
          </a:xfrm>
          <a:prstGeom prst="rect">
            <a:avLst/>
          </a:prstGeom>
          <a:noFill/>
          <a:ln>
            <a:noFill/>
          </a:ln>
        </p:spPr>
        <p:txBody>
          <a:bodyPr anchorCtr="0" anchor="ctr" bIns="91425" lIns="91425" rIns="91425" tIns="91425"/>
          <a:lstStyle>
            <a:lvl1pPr indent="0" lvl="0" marL="0" marR="0" rtl="0" algn="r">
              <a:spcBef>
                <a:spcPts val="400"/>
              </a:spcBef>
              <a:spcAft>
                <a:spcPts val="600"/>
              </a:spcAft>
              <a:buClr>
                <a:schemeClr val="accent1"/>
              </a:buClr>
              <a:buFont typeface="Arial"/>
              <a:buNone/>
              <a:defRPr b="0" i="0" sz="2000" u="none" cap="none" strike="noStrike">
                <a:solidFill>
                  <a:srgbClr val="262626"/>
                </a:solidFill>
                <a:latin typeface="Garamond"/>
                <a:ea typeface="Garamond"/>
                <a:cs typeface="Garamond"/>
                <a:sym typeface="Garamond"/>
              </a:defRPr>
            </a:lvl1pPr>
            <a:lvl2pPr indent="0" lvl="1" marL="457200" marR="0" rtl="0" algn="l">
              <a:spcBef>
                <a:spcPts val="400"/>
              </a:spcBef>
              <a:spcAft>
                <a:spcPts val="600"/>
              </a:spcAft>
              <a:buClr>
                <a:schemeClr val="accent1"/>
              </a:buClr>
              <a:buFont typeface="Arial"/>
              <a:buNone/>
              <a:defRPr b="0" i="0" sz="2000" u="none" cap="none" strike="noStrike">
                <a:solidFill>
                  <a:srgbClr val="262626"/>
                </a:solidFill>
                <a:latin typeface="Garamond"/>
                <a:ea typeface="Garamond"/>
                <a:cs typeface="Garamond"/>
                <a:sym typeface="Garamond"/>
              </a:defRPr>
            </a:lvl2pPr>
            <a:lvl3pPr indent="0" lvl="2" marL="914400" marR="0" rtl="0" algn="l">
              <a:spcBef>
                <a:spcPts val="360"/>
              </a:spcBef>
              <a:spcAft>
                <a:spcPts val="600"/>
              </a:spcAft>
              <a:buClr>
                <a:schemeClr val="accent1"/>
              </a:buClr>
              <a:buFont typeface="Arial"/>
              <a:buNone/>
              <a:defRPr b="0" i="0" sz="1800" u="none" cap="none" strike="noStrike">
                <a:solidFill>
                  <a:srgbClr val="262626"/>
                </a:solidFill>
                <a:latin typeface="Garamond"/>
                <a:ea typeface="Garamond"/>
                <a:cs typeface="Garamond"/>
                <a:sym typeface="Garamond"/>
              </a:defRPr>
            </a:lvl3pPr>
            <a:lvl4pPr indent="0" lvl="3" marL="1371600" marR="0" rtl="0" algn="l">
              <a:spcBef>
                <a:spcPts val="320"/>
              </a:spcBef>
              <a:spcAft>
                <a:spcPts val="600"/>
              </a:spcAft>
              <a:buClr>
                <a:schemeClr val="accent1"/>
              </a:buClr>
              <a:buFont typeface="Arial"/>
              <a:buNone/>
              <a:defRPr b="0" i="0" sz="1600" u="none" cap="none" strike="noStrike">
                <a:solidFill>
                  <a:srgbClr val="262626"/>
                </a:solidFill>
                <a:latin typeface="Garamond"/>
                <a:ea typeface="Garamond"/>
                <a:cs typeface="Garamond"/>
                <a:sym typeface="Garamond"/>
              </a:defRPr>
            </a:lvl4pPr>
            <a:lvl5pPr indent="0" lvl="4" marL="1828800" marR="0" rtl="0" algn="l">
              <a:spcBef>
                <a:spcPts val="280"/>
              </a:spcBef>
              <a:spcAft>
                <a:spcPts val="600"/>
              </a:spcAft>
              <a:buClr>
                <a:schemeClr val="accent1"/>
              </a:buClr>
              <a:buFont typeface="Arial"/>
              <a:buNone/>
              <a:defRPr b="0" i="0" sz="1400" u="none" cap="none" strike="noStrike">
                <a:solidFill>
                  <a:srgbClr val="262626"/>
                </a:solidFill>
                <a:latin typeface="Garamond"/>
                <a:ea typeface="Garamond"/>
                <a:cs typeface="Garamond"/>
                <a:sym typeface="Garamond"/>
              </a:defRPr>
            </a:lvl5pPr>
            <a:lvl6pPr indent="-126364" lvl="5" marL="25146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6pPr>
            <a:lvl7pPr indent="-126364" lvl="6" marL="29718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7pPr>
            <a:lvl8pPr indent="-126365" lvl="7" marL="34290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8pPr>
            <a:lvl9pPr indent="-126365" lvl="8" marL="38862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02" name="Shape 102"/>
          <p:cNvSpPr txBox="1"/>
          <p:nvPr>
            <p:ph idx="2" type="body"/>
          </p:nvPr>
        </p:nvSpPr>
        <p:spPr>
          <a:xfrm>
            <a:off x="1295400" y="4343398"/>
            <a:ext cx="9609666" cy="1532467"/>
          </a:xfrm>
          <a:prstGeom prst="rect">
            <a:avLst/>
          </a:prstGeom>
          <a:noFill/>
          <a:ln>
            <a:noFill/>
          </a:ln>
        </p:spPr>
        <p:txBody>
          <a:bodyPr anchorCtr="0" anchor="ctr" bIns="91425" lIns="91425" rIns="91425" tIns="91425"/>
          <a:lstStyle>
            <a:lvl1pPr indent="0" lvl="0" marL="0" marR="0" rtl="0" algn="ctr">
              <a:spcBef>
                <a:spcPts val="400"/>
              </a:spcBef>
              <a:spcAft>
                <a:spcPts val="600"/>
              </a:spcAft>
              <a:buClr>
                <a:schemeClr val="accent1"/>
              </a:buClr>
              <a:buFont typeface="Arial"/>
              <a:buNone/>
              <a:defRPr b="0" i="0" sz="2000" u="none" cap="none" strike="noStrike">
                <a:solidFill>
                  <a:schemeClr val="dk1"/>
                </a:solidFill>
                <a:latin typeface="Garamond"/>
                <a:ea typeface="Garamond"/>
                <a:cs typeface="Garamond"/>
                <a:sym typeface="Garamond"/>
              </a:defRPr>
            </a:lvl1pPr>
            <a:lvl2pPr indent="0" lvl="1" marL="457200" marR="0" rtl="0" algn="l">
              <a:spcBef>
                <a:spcPts val="360"/>
              </a:spcBef>
              <a:spcAft>
                <a:spcPts val="600"/>
              </a:spcAft>
              <a:buClr>
                <a:schemeClr val="accent1"/>
              </a:buClr>
              <a:buFont typeface="Arial"/>
              <a:buNone/>
              <a:defRPr b="0" i="0" sz="1800" u="none" cap="none" strike="noStrike">
                <a:solidFill>
                  <a:srgbClr val="888888"/>
                </a:solidFill>
                <a:latin typeface="Garamond"/>
                <a:ea typeface="Garamond"/>
                <a:cs typeface="Garamond"/>
                <a:sym typeface="Garamond"/>
              </a:defRPr>
            </a:lvl2pPr>
            <a:lvl3pPr indent="0" lvl="2" marL="914400" marR="0" rtl="0" algn="l">
              <a:spcBef>
                <a:spcPts val="320"/>
              </a:spcBef>
              <a:spcAft>
                <a:spcPts val="600"/>
              </a:spcAft>
              <a:buClr>
                <a:schemeClr val="accent1"/>
              </a:buClr>
              <a:buFont typeface="Arial"/>
              <a:buNone/>
              <a:defRPr b="0" i="0" sz="1600" u="none" cap="none" strike="noStrike">
                <a:solidFill>
                  <a:srgbClr val="888888"/>
                </a:solidFill>
                <a:latin typeface="Garamond"/>
                <a:ea typeface="Garamond"/>
                <a:cs typeface="Garamond"/>
                <a:sym typeface="Garamond"/>
              </a:defRPr>
            </a:lvl3pPr>
            <a:lvl4pPr indent="0" lvl="3" marL="13716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4pPr>
            <a:lvl5pPr indent="0" lvl="4" marL="18288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5pPr>
            <a:lvl6pPr indent="0" lvl="5" marL="22860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6pPr>
            <a:lvl7pPr indent="0" lvl="6" marL="27432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7pPr>
            <a:lvl8pPr indent="0" lvl="7" marL="32004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8pPr>
            <a:lvl9pPr indent="0" lvl="8" marL="36576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9pPr>
          </a:lstStyle>
          <a:p/>
        </p:txBody>
      </p:sp>
      <p:sp>
        <p:nvSpPr>
          <p:cNvPr id="103" name="Shape 103"/>
          <p:cNvSpPr txBox="1"/>
          <p:nvPr>
            <p:ph idx="10" type="dt"/>
          </p:nvPr>
        </p:nvSpPr>
        <p:spPr>
          <a:xfrm>
            <a:off x="8677500" y="5969000"/>
            <a:ext cx="1600199" cy="27939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104" name="Shape 104"/>
          <p:cNvSpPr txBox="1"/>
          <p:nvPr>
            <p:ph idx="11" type="ftr"/>
          </p:nvPr>
        </p:nvSpPr>
        <p:spPr>
          <a:xfrm>
            <a:off x="1295400" y="5969000"/>
            <a:ext cx="7305900" cy="27939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105" name="Shape 105"/>
          <p:cNvSpPr txBox="1"/>
          <p:nvPr>
            <p:ph idx="12" type="sldNum"/>
          </p:nvPr>
        </p:nvSpPr>
        <p:spPr>
          <a:xfrm>
            <a:off x="10353900" y="5969000"/>
            <a:ext cx="542696" cy="2793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dk1"/>
                </a:solidFill>
                <a:latin typeface="Garamond"/>
                <a:ea typeface="Garamond"/>
                <a:cs typeface="Garamond"/>
                <a:sym typeface="Garamond"/>
              </a:rPr>
              <a:t>‹#›</a:t>
            </a:fld>
          </a:p>
        </p:txBody>
      </p:sp>
      <p:sp>
        <p:nvSpPr>
          <p:cNvPr id="106" name="Shape 106"/>
          <p:cNvSpPr txBox="1"/>
          <p:nvPr/>
        </p:nvSpPr>
        <p:spPr>
          <a:xfrm>
            <a:off x="862012" y="879961"/>
            <a:ext cx="609599" cy="584776"/>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i="0" lang="en-US" sz="8000" u="none" cap="none" strike="noStrike">
                <a:solidFill>
                  <a:schemeClr val="dk1"/>
                </a:solidFill>
                <a:latin typeface="Garamond"/>
                <a:ea typeface="Garamond"/>
                <a:cs typeface="Garamond"/>
                <a:sym typeface="Garamond"/>
              </a:rPr>
              <a:t>“</a:t>
            </a:r>
          </a:p>
        </p:txBody>
      </p:sp>
      <p:sp>
        <p:nvSpPr>
          <p:cNvPr id="107" name="Shape 107"/>
          <p:cNvSpPr txBox="1"/>
          <p:nvPr/>
        </p:nvSpPr>
        <p:spPr>
          <a:xfrm>
            <a:off x="10600267" y="2827869"/>
            <a:ext cx="609599" cy="584776"/>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rPr b="0" i="0" lang="en-US" sz="8000" u="none" cap="none" strike="noStrike">
                <a:solidFill>
                  <a:schemeClr val="dk1"/>
                </a:solidFill>
                <a:latin typeface="Garamond"/>
                <a:ea typeface="Garamond"/>
                <a:cs typeface="Garamond"/>
                <a:sym typeface="Garamond"/>
              </a:rPr>
              <a:t>”</a:t>
            </a:r>
          </a:p>
        </p:txBody>
      </p:sp>
      <p:cxnSp>
        <p:nvCxnSpPr>
          <p:cNvPr id="108" name="Shape 108"/>
          <p:cNvCxnSpPr/>
          <p:nvPr/>
        </p:nvCxnSpPr>
        <p:spPr>
          <a:xfrm>
            <a:off x="1396169" y="4140198"/>
            <a:ext cx="9407298" cy="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109" name="Shape 109"/>
        <p:cNvGrpSpPr/>
        <p:nvPr/>
      </p:nvGrpSpPr>
      <p:grpSpPr>
        <a:xfrm>
          <a:off x="0" y="0"/>
          <a:ext cx="0" cy="0"/>
          <a:chOff x="0" y="0"/>
          <a:chExt cx="0" cy="0"/>
        </a:xfrm>
      </p:grpSpPr>
      <p:sp>
        <p:nvSpPr>
          <p:cNvPr id="110" name="Shape 110"/>
          <p:cNvSpPr txBox="1"/>
          <p:nvPr>
            <p:ph type="title"/>
          </p:nvPr>
        </p:nvSpPr>
        <p:spPr>
          <a:xfrm>
            <a:off x="1295401" y="3308580"/>
            <a:ext cx="9609668" cy="1468800"/>
          </a:xfrm>
          <a:prstGeom prst="rect">
            <a:avLst/>
          </a:prstGeom>
          <a:noFill/>
          <a:ln>
            <a:noFill/>
          </a:ln>
        </p:spPr>
        <p:txBody>
          <a:bodyPr anchorCtr="0" anchor="b" bIns="91425" lIns="91425" rIns="91425" tIns="91425"/>
          <a:lstStyle>
            <a:lvl1pPr indent="0" lvl="0" marL="0" marR="0" rtl="0" algn="l">
              <a:spcBef>
                <a:spcPts val="0"/>
              </a:spcBef>
              <a:buClr>
                <a:srgbClr val="262626"/>
              </a:buClr>
              <a:buFont typeface="Garamond"/>
              <a:buNone/>
              <a:defRPr b="0" i="0" sz="3200" u="none" cap="none" strike="noStrike">
                <a:solidFill>
                  <a:srgbClr val="262626"/>
                </a:solidFill>
                <a:latin typeface="Garamond"/>
                <a:ea typeface="Garamond"/>
                <a:cs typeface="Garamond"/>
                <a:sym typeface="Garamond"/>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11" name="Shape 111"/>
          <p:cNvSpPr txBox="1"/>
          <p:nvPr>
            <p:ph idx="1" type="body"/>
          </p:nvPr>
        </p:nvSpPr>
        <p:spPr>
          <a:xfrm>
            <a:off x="1295400" y="4777380"/>
            <a:ext cx="9609668" cy="860399"/>
          </a:xfrm>
          <a:prstGeom prst="rect">
            <a:avLst/>
          </a:prstGeom>
          <a:noFill/>
          <a:ln>
            <a:noFill/>
          </a:ln>
        </p:spPr>
        <p:txBody>
          <a:bodyPr anchorCtr="0" anchor="t" bIns="91425" lIns="91425" rIns="91425" tIns="91425"/>
          <a:lstStyle>
            <a:lvl1pPr indent="0" lvl="0" marL="0" marR="0" rtl="0" algn="l">
              <a:spcBef>
                <a:spcPts val="400"/>
              </a:spcBef>
              <a:spcAft>
                <a:spcPts val="600"/>
              </a:spcAft>
              <a:buClr>
                <a:schemeClr val="accent1"/>
              </a:buClr>
              <a:buFont typeface="Arial"/>
              <a:buNone/>
              <a:defRPr b="0" i="0" sz="2000" u="none" cap="none" strike="noStrike">
                <a:solidFill>
                  <a:schemeClr val="dk1"/>
                </a:solidFill>
                <a:latin typeface="Garamond"/>
                <a:ea typeface="Garamond"/>
                <a:cs typeface="Garamond"/>
                <a:sym typeface="Garamond"/>
              </a:defRPr>
            </a:lvl1pPr>
            <a:lvl2pPr indent="0" lvl="1" marL="457200" marR="0" rtl="0" algn="l">
              <a:spcBef>
                <a:spcPts val="360"/>
              </a:spcBef>
              <a:spcAft>
                <a:spcPts val="600"/>
              </a:spcAft>
              <a:buClr>
                <a:schemeClr val="accent1"/>
              </a:buClr>
              <a:buFont typeface="Arial"/>
              <a:buNone/>
              <a:defRPr b="0" i="0" sz="1800" u="none" cap="none" strike="noStrike">
                <a:solidFill>
                  <a:srgbClr val="888888"/>
                </a:solidFill>
                <a:latin typeface="Garamond"/>
                <a:ea typeface="Garamond"/>
                <a:cs typeface="Garamond"/>
                <a:sym typeface="Garamond"/>
              </a:defRPr>
            </a:lvl2pPr>
            <a:lvl3pPr indent="0" lvl="2" marL="914400" marR="0" rtl="0" algn="l">
              <a:spcBef>
                <a:spcPts val="320"/>
              </a:spcBef>
              <a:spcAft>
                <a:spcPts val="600"/>
              </a:spcAft>
              <a:buClr>
                <a:schemeClr val="accent1"/>
              </a:buClr>
              <a:buFont typeface="Arial"/>
              <a:buNone/>
              <a:defRPr b="0" i="0" sz="1600" u="none" cap="none" strike="noStrike">
                <a:solidFill>
                  <a:srgbClr val="888888"/>
                </a:solidFill>
                <a:latin typeface="Garamond"/>
                <a:ea typeface="Garamond"/>
                <a:cs typeface="Garamond"/>
                <a:sym typeface="Garamond"/>
              </a:defRPr>
            </a:lvl3pPr>
            <a:lvl4pPr indent="0" lvl="3" marL="13716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4pPr>
            <a:lvl5pPr indent="0" lvl="4" marL="18288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5pPr>
            <a:lvl6pPr indent="0" lvl="5" marL="22860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6pPr>
            <a:lvl7pPr indent="0" lvl="6" marL="27432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7pPr>
            <a:lvl8pPr indent="0" lvl="7" marL="32004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8pPr>
            <a:lvl9pPr indent="0" lvl="8" marL="36576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9pPr>
          </a:lstStyle>
          <a:p/>
        </p:txBody>
      </p:sp>
      <p:sp>
        <p:nvSpPr>
          <p:cNvPr id="112" name="Shape 112"/>
          <p:cNvSpPr txBox="1"/>
          <p:nvPr>
            <p:ph idx="10" type="dt"/>
          </p:nvPr>
        </p:nvSpPr>
        <p:spPr>
          <a:xfrm>
            <a:off x="8677500" y="5969000"/>
            <a:ext cx="1600199" cy="27939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113" name="Shape 113"/>
          <p:cNvSpPr txBox="1"/>
          <p:nvPr>
            <p:ph idx="11" type="ftr"/>
          </p:nvPr>
        </p:nvSpPr>
        <p:spPr>
          <a:xfrm>
            <a:off x="1295400" y="5969000"/>
            <a:ext cx="7305900" cy="27939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114" name="Shape 114"/>
          <p:cNvSpPr txBox="1"/>
          <p:nvPr>
            <p:ph idx="12" type="sldNum"/>
          </p:nvPr>
        </p:nvSpPr>
        <p:spPr>
          <a:xfrm>
            <a:off x="10353900" y="5969000"/>
            <a:ext cx="542696" cy="2793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dk1"/>
                </a:solidFill>
                <a:latin typeface="Garamond"/>
                <a:ea typeface="Garamond"/>
                <a:cs typeface="Garamond"/>
                <a:sym typeface="Garamond"/>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Name Card">
    <p:spTree>
      <p:nvGrpSpPr>
        <p:cNvPr id="115" name="Shape 115"/>
        <p:cNvGrpSpPr/>
        <p:nvPr/>
      </p:nvGrpSpPr>
      <p:grpSpPr>
        <a:xfrm>
          <a:off x="0" y="0"/>
          <a:ext cx="0" cy="0"/>
          <a:chOff x="0" y="0"/>
          <a:chExt cx="0" cy="0"/>
        </a:xfrm>
      </p:grpSpPr>
      <p:sp>
        <p:nvSpPr>
          <p:cNvPr id="116" name="Shape 116"/>
          <p:cNvSpPr txBox="1"/>
          <p:nvPr>
            <p:ph type="title"/>
          </p:nvPr>
        </p:nvSpPr>
        <p:spPr>
          <a:xfrm>
            <a:off x="1446212" y="982132"/>
            <a:ext cx="9296397" cy="2243668"/>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Garamond"/>
              <a:buNone/>
              <a:defRPr b="0" i="0" sz="3200" u="none" cap="none" strike="noStrike">
                <a:solidFill>
                  <a:schemeClr val="dk1"/>
                </a:solidFill>
                <a:latin typeface="Garamond"/>
                <a:ea typeface="Garamond"/>
                <a:cs typeface="Garamond"/>
                <a:sym typeface="Garamond"/>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17" name="Shape 117"/>
          <p:cNvSpPr txBox="1"/>
          <p:nvPr>
            <p:ph idx="1" type="body"/>
          </p:nvPr>
        </p:nvSpPr>
        <p:spPr>
          <a:xfrm>
            <a:off x="1295400" y="3639312"/>
            <a:ext cx="9609668" cy="886967"/>
          </a:xfrm>
          <a:prstGeom prst="rect">
            <a:avLst/>
          </a:prstGeom>
          <a:noFill/>
          <a:ln>
            <a:noFill/>
          </a:ln>
        </p:spPr>
        <p:txBody>
          <a:bodyPr anchorCtr="0" anchor="b" bIns="91425" lIns="91425" rIns="91425" tIns="91425"/>
          <a:lstStyle>
            <a:lvl1pPr indent="0" lvl="0" marL="0" marR="0" rtl="0" algn="l">
              <a:spcBef>
                <a:spcPts val="0"/>
              </a:spcBef>
              <a:spcAft>
                <a:spcPts val="600"/>
              </a:spcAft>
              <a:buClr>
                <a:schemeClr val="accent1"/>
              </a:buClr>
              <a:buFont typeface="Arial"/>
              <a:buNone/>
              <a:defRPr b="0" i="0" sz="2400" u="none" cap="none" strike="noStrike">
                <a:solidFill>
                  <a:schemeClr val="dk1"/>
                </a:solidFill>
                <a:latin typeface="Garamond"/>
                <a:ea typeface="Garamond"/>
                <a:cs typeface="Garamond"/>
                <a:sym typeface="Garamond"/>
              </a:defRPr>
            </a:lvl1pPr>
            <a:lvl2pPr indent="0" lvl="1" marL="457200" marR="0" rtl="0" algn="l">
              <a:spcBef>
                <a:spcPts val="360"/>
              </a:spcBef>
              <a:spcAft>
                <a:spcPts val="600"/>
              </a:spcAft>
              <a:buClr>
                <a:schemeClr val="accent1"/>
              </a:buClr>
              <a:buFont typeface="Arial"/>
              <a:buNone/>
              <a:defRPr b="0" i="0" sz="1800" u="none" cap="none" strike="noStrike">
                <a:solidFill>
                  <a:srgbClr val="888888"/>
                </a:solidFill>
                <a:latin typeface="Garamond"/>
                <a:ea typeface="Garamond"/>
                <a:cs typeface="Garamond"/>
                <a:sym typeface="Garamond"/>
              </a:defRPr>
            </a:lvl2pPr>
            <a:lvl3pPr indent="0" lvl="2" marL="914400" marR="0" rtl="0" algn="l">
              <a:spcBef>
                <a:spcPts val="320"/>
              </a:spcBef>
              <a:spcAft>
                <a:spcPts val="600"/>
              </a:spcAft>
              <a:buClr>
                <a:schemeClr val="accent1"/>
              </a:buClr>
              <a:buFont typeface="Arial"/>
              <a:buNone/>
              <a:defRPr b="0" i="0" sz="1600" u="none" cap="none" strike="noStrike">
                <a:solidFill>
                  <a:srgbClr val="888888"/>
                </a:solidFill>
                <a:latin typeface="Garamond"/>
                <a:ea typeface="Garamond"/>
                <a:cs typeface="Garamond"/>
                <a:sym typeface="Garamond"/>
              </a:defRPr>
            </a:lvl3pPr>
            <a:lvl4pPr indent="0" lvl="3" marL="13716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4pPr>
            <a:lvl5pPr indent="0" lvl="4" marL="18288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5pPr>
            <a:lvl6pPr indent="0" lvl="5" marL="22860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6pPr>
            <a:lvl7pPr indent="0" lvl="6" marL="27432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7pPr>
            <a:lvl8pPr indent="0" lvl="7" marL="32004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8pPr>
            <a:lvl9pPr indent="0" lvl="8" marL="36576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9pPr>
          </a:lstStyle>
          <a:p/>
        </p:txBody>
      </p:sp>
      <p:sp>
        <p:nvSpPr>
          <p:cNvPr id="118" name="Shape 118"/>
          <p:cNvSpPr txBox="1"/>
          <p:nvPr>
            <p:ph idx="2" type="body"/>
          </p:nvPr>
        </p:nvSpPr>
        <p:spPr>
          <a:xfrm>
            <a:off x="1295400" y="4529667"/>
            <a:ext cx="9609668" cy="1346199"/>
          </a:xfrm>
          <a:prstGeom prst="rect">
            <a:avLst/>
          </a:prstGeom>
          <a:noFill/>
          <a:ln>
            <a:noFill/>
          </a:ln>
        </p:spPr>
        <p:txBody>
          <a:bodyPr anchorCtr="0" anchor="t" bIns="91425" lIns="91425" rIns="91425" tIns="91425"/>
          <a:lstStyle>
            <a:lvl1pPr indent="0" lvl="0" marL="0" marR="0" rtl="0" algn="l">
              <a:spcBef>
                <a:spcPts val="360"/>
              </a:spcBef>
              <a:spcAft>
                <a:spcPts val="600"/>
              </a:spcAft>
              <a:buClr>
                <a:schemeClr val="accent1"/>
              </a:buClr>
              <a:buFont typeface="Arial"/>
              <a:buNone/>
              <a:defRPr b="0" i="0" sz="1800" u="none" cap="none" strike="noStrike">
                <a:solidFill>
                  <a:schemeClr val="dk1"/>
                </a:solidFill>
                <a:latin typeface="Garamond"/>
                <a:ea typeface="Garamond"/>
                <a:cs typeface="Garamond"/>
                <a:sym typeface="Garamond"/>
              </a:defRPr>
            </a:lvl1pPr>
            <a:lvl2pPr indent="0" lvl="1" marL="457200" marR="0" rtl="0" algn="l">
              <a:spcBef>
                <a:spcPts val="360"/>
              </a:spcBef>
              <a:spcAft>
                <a:spcPts val="600"/>
              </a:spcAft>
              <a:buClr>
                <a:schemeClr val="accent1"/>
              </a:buClr>
              <a:buFont typeface="Arial"/>
              <a:buNone/>
              <a:defRPr b="0" i="0" sz="1800" u="none" cap="none" strike="noStrike">
                <a:solidFill>
                  <a:srgbClr val="888888"/>
                </a:solidFill>
                <a:latin typeface="Garamond"/>
                <a:ea typeface="Garamond"/>
                <a:cs typeface="Garamond"/>
                <a:sym typeface="Garamond"/>
              </a:defRPr>
            </a:lvl2pPr>
            <a:lvl3pPr indent="0" lvl="2" marL="914400" marR="0" rtl="0" algn="l">
              <a:spcBef>
                <a:spcPts val="320"/>
              </a:spcBef>
              <a:spcAft>
                <a:spcPts val="600"/>
              </a:spcAft>
              <a:buClr>
                <a:schemeClr val="accent1"/>
              </a:buClr>
              <a:buFont typeface="Arial"/>
              <a:buNone/>
              <a:defRPr b="0" i="0" sz="1600" u="none" cap="none" strike="noStrike">
                <a:solidFill>
                  <a:srgbClr val="888888"/>
                </a:solidFill>
                <a:latin typeface="Garamond"/>
                <a:ea typeface="Garamond"/>
                <a:cs typeface="Garamond"/>
                <a:sym typeface="Garamond"/>
              </a:defRPr>
            </a:lvl3pPr>
            <a:lvl4pPr indent="0" lvl="3" marL="13716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4pPr>
            <a:lvl5pPr indent="0" lvl="4" marL="18288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5pPr>
            <a:lvl6pPr indent="0" lvl="5" marL="22860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6pPr>
            <a:lvl7pPr indent="0" lvl="6" marL="27432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7pPr>
            <a:lvl8pPr indent="0" lvl="7" marL="32004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8pPr>
            <a:lvl9pPr indent="0" lvl="8" marL="36576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9pPr>
          </a:lstStyle>
          <a:p/>
        </p:txBody>
      </p:sp>
      <p:sp>
        <p:nvSpPr>
          <p:cNvPr id="119" name="Shape 119"/>
          <p:cNvSpPr txBox="1"/>
          <p:nvPr>
            <p:ph idx="10" type="dt"/>
          </p:nvPr>
        </p:nvSpPr>
        <p:spPr>
          <a:xfrm>
            <a:off x="8677500" y="5969000"/>
            <a:ext cx="1600199" cy="27939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120" name="Shape 120"/>
          <p:cNvSpPr txBox="1"/>
          <p:nvPr>
            <p:ph idx="11" type="ftr"/>
          </p:nvPr>
        </p:nvSpPr>
        <p:spPr>
          <a:xfrm>
            <a:off x="1295400" y="5969000"/>
            <a:ext cx="7305900" cy="27939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121" name="Shape 121"/>
          <p:cNvSpPr txBox="1"/>
          <p:nvPr>
            <p:ph idx="12" type="sldNum"/>
          </p:nvPr>
        </p:nvSpPr>
        <p:spPr>
          <a:xfrm>
            <a:off x="10353900" y="5969000"/>
            <a:ext cx="542696" cy="2793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dk1"/>
                </a:solidFill>
                <a:latin typeface="Garamond"/>
                <a:ea typeface="Garamond"/>
                <a:cs typeface="Garamond"/>
                <a:sym typeface="Garamond"/>
              </a:rPr>
              <a:t>‹#›</a:t>
            </a:fld>
          </a:p>
        </p:txBody>
      </p:sp>
      <p:sp>
        <p:nvSpPr>
          <p:cNvPr id="122" name="Shape 122"/>
          <p:cNvSpPr txBox="1"/>
          <p:nvPr/>
        </p:nvSpPr>
        <p:spPr>
          <a:xfrm>
            <a:off x="862012" y="879961"/>
            <a:ext cx="609599" cy="584776"/>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i="0" lang="en-US" sz="8000" u="none" cap="none" strike="noStrike">
                <a:solidFill>
                  <a:schemeClr val="dk1"/>
                </a:solidFill>
                <a:latin typeface="Garamond"/>
                <a:ea typeface="Garamond"/>
                <a:cs typeface="Garamond"/>
                <a:sym typeface="Garamond"/>
              </a:rPr>
              <a:t>“</a:t>
            </a:r>
          </a:p>
        </p:txBody>
      </p:sp>
      <p:sp>
        <p:nvSpPr>
          <p:cNvPr id="123" name="Shape 123"/>
          <p:cNvSpPr txBox="1"/>
          <p:nvPr/>
        </p:nvSpPr>
        <p:spPr>
          <a:xfrm>
            <a:off x="10600267" y="2599260"/>
            <a:ext cx="609599" cy="584776"/>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rPr b="0" i="0" lang="en-US" sz="8000" u="none" cap="none" strike="noStrike">
                <a:solidFill>
                  <a:schemeClr val="dk1"/>
                </a:solidFill>
                <a:latin typeface="Garamond"/>
                <a:ea typeface="Garamond"/>
                <a:cs typeface="Garamond"/>
                <a:sym typeface="Garamond"/>
              </a:rPr>
              <a:t>”</a:t>
            </a:r>
          </a:p>
        </p:txBody>
      </p:sp>
      <p:cxnSp>
        <p:nvCxnSpPr>
          <p:cNvPr id="124" name="Shape 124"/>
          <p:cNvCxnSpPr/>
          <p:nvPr/>
        </p:nvCxnSpPr>
        <p:spPr>
          <a:xfrm>
            <a:off x="1396169" y="3429000"/>
            <a:ext cx="9407298" cy="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rue or False">
    <p:spTree>
      <p:nvGrpSpPr>
        <p:cNvPr id="125" name="Shape 125"/>
        <p:cNvGrpSpPr/>
        <p:nvPr/>
      </p:nvGrpSpPr>
      <p:grpSpPr>
        <a:xfrm>
          <a:off x="0" y="0"/>
          <a:ext cx="0" cy="0"/>
          <a:chOff x="0" y="0"/>
          <a:chExt cx="0" cy="0"/>
        </a:xfrm>
      </p:grpSpPr>
      <p:sp>
        <p:nvSpPr>
          <p:cNvPr id="126" name="Shape 126"/>
          <p:cNvSpPr txBox="1"/>
          <p:nvPr>
            <p:ph type="title"/>
          </p:nvPr>
        </p:nvSpPr>
        <p:spPr>
          <a:xfrm>
            <a:off x="1295400" y="982132"/>
            <a:ext cx="9609666" cy="2243668"/>
          </a:xfrm>
          <a:prstGeom prst="rect">
            <a:avLst/>
          </a:prstGeom>
          <a:noFill/>
          <a:ln>
            <a:noFill/>
          </a:ln>
        </p:spPr>
        <p:txBody>
          <a:bodyPr anchorCtr="0" anchor="ctr" bIns="91425" lIns="91425" rIns="91425" tIns="91425"/>
          <a:lstStyle>
            <a:lvl1pPr indent="0" lvl="0" marL="0" marR="0" rtl="0" algn="ctr">
              <a:spcBef>
                <a:spcPts val="0"/>
              </a:spcBef>
              <a:buClr>
                <a:srgbClr val="262626"/>
              </a:buClr>
              <a:buFont typeface="Garamond"/>
              <a:buNone/>
              <a:defRPr b="0" i="0" sz="4400" u="none" cap="none" strike="noStrike">
                <a:solidFill>
                  <a:srgbClr val="262626"/>
                </a:solidFill>
                <a:latin typeface="Garamond"/>
                <a:ea typeface="Garamond"/>
                <a:cs typeface="Garamond"/>
                <a:sym typeface="Garamond"/>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27" name="Shape 127"/>
          <p:cNvSpPr txBox="1"/>
          <p:nvPr>
            <p:ph idx="1" type="body"/>
          </p:nvPr>
        </p:nvSpPr>
        <p:spPr>
          <a:xfrm>
            <a:off x="1295400" y="3630167"/>
            <a:ext cx="9609668" cy="841248"/>
          </a:xfrm>
          <a:prstGeom prst="rect">
            <a:avLst/>
          </a:prstGeom>
          <a:noFill/>
          <a:ln>
            <a:noFill/>
          </a:ln>
        </p:spPr>
        <p:txBody>
          <a:bodyPr anchorCtr="0" anchor="b" bIns="91425" lIns="91425" rIns="91425" tIns="91425"/>
          <a:lstStyle>
            <a:lvl1pPr indent="0" lvl="0" marL="0" marR="0" rtl="0" algn="l">
              <a:spcBef>
                <a:spcPts val="0"/>
              </a:spcBef>
              <a:spcAft>
                <a:spcPts val="600"/>
              </a:spcAft>
              <a:buClr>
                <a:schemeClr val="accent1"/>
              </a:buClr>
              <a:buFont typeface="Arial"/>
              <a:buNone/>
              <a:defRPr b="0" i="0" sz="2800" u="none" cap="none" strike="noStrike">
                <a:solidFill>
                  <a:schemeClr val="dk1"/>
                </a:solidFill>
                <a:latin typeface="Garamond"/>
                <a:ea typeface="Garamond"/>
                <a:cs typeface="Garamond"/>
                <a:sym typeface="Garamond"/>
              </a:defRPr>
            </a:lvl1pPr>
            <a:lvl2pPr indent="0" lvl="1" marL="457200" marR="0" rtl="0" algn="l">
              <a:spcBef>
                <a:spcPts val="360"/>
              </a:spcBef>
              <a:spcAft>
                <a:spcPts val="600"/>
              </a:spcAft>
              <a:buClr>
                <a:schemeClr val="accent1"/>
              </a:buClr>
              <a:buFont typeface="Arial"/>
              <a:buNone/>
              <a:defRPr b="0" i="0" sz="1800" u="none" cap="none" strike="noStrike">
                <a:solidFill>
                  <a:srgbClr val="888888"/>
                </a:solidFill>
                <a:latin typeface="Garamond"/>
                <a:ea typeface="Garamond"/>
                <a:cs typeface="Garamond"/>
                <a:sym typeface="Garamond"/>
              </a:defRPr>
            </a:lvl2pPr>
            <a:lvl3pPr indent="0" lvl="2" marL="914400" marR="0" rtl="0" algn="l">
              <a:spcBef>
                <a:spcPts val="320"/>
              </a:spcBef>
              <a:spcAft>
                <a:spcPts val="600"/>
              </a:spcAft>
              <a:buClr>
                <a:schemeClr val="accent1"/>
              </a:buClr>
              <a:buFont typeface="Arial"/>
              <a:buNone/>
              <a:defRPr b="0" i="0" sz="1600" u="none" cap="none" strike="noStrike">
                <a:solidFill>
                  <a:srgbClr val="888888"/>
                </a:solidFill>
                <a:latin typeface="Garamond"/>
                <a:ea typeface="Garamond"/>
                <a:cs typeface="Garamond"/>
                <a:sym typeface="Garamond"/>
              </a:defRPr>
            </a:lvl3pPr>
            <a:lvl4pPr indent="0" lvl="3" marL="13716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4pPr>
            <a:lvl5pPr indent="0" lvl="4" marL="18288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5pPr>
            <a:lvl6pPr indent="0" lvl="5" marL="22860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6pPr>
            <a:lvl7pPr indent="0" lvl="6" marL="27432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7pPr>
            <a:lvl8pPr indent="0" lvl="7" marL="32004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8pPr>
            <a:lvl9pPr indent="0" lvl="8" marL="36576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9pPr>
          </a:lstStyle>
          <a:p/>
        </p:txBody>
      </p:sp>
      <p:sp>
        <p:nvSpPr>
          <p:cNvPr id="128" name="Shape 128"/>
          <p:cNvSpPr txBox="1"/>
          <p:nvPr>
            <p:ph idx="2" type="body"/>
          </p:nvPr>
        </p:nvSpPr>
        <p:spPr>
          <a:xfrm>
            <a:off x="1295400" y="4470398"/>
            <a:ext cx="9609669" cy="1405466"/>
          </a:xfrm>
          <a:prstGeom prst="rect">
            <a:avLst/>
          </a:prstGeom>
          <a:noFill/>
          <a:ln>
            <a:noFill/>
          </a:ln>
        </p:spPr>
        <p:txBody>
          <a:bodyPr anchorCtr="0" anchor="t" bIns="91425" lIns="91425" rIns="91425" tIns="91425"/>
          <a:lstStyle>
            <a:lvl1pPr indent="0" lvl="0" marL="0" marR="0" rtl="0" algn="l">
              <a:spcBef>
                <a:spcPts val="360"/>
              </a:spcBef>
              <a:spcAft>
                <a:spcPts val="600"/>
              </a:spcAft>
              <a:buClr>
                <a:schemeClr val="accent1"/>
              </a:buClr>
              <a:buFont typeface="Arial"/>
              <a:buNone/>
              <a:defRPr b="0" i="0" sz="1800" u="none" cap="none" strike="noStrike">
                <a:solidFill>
                  <a:schemeClr val="dk1"/>
                </a:solidFill>
                <a:latin typeface="Garamond"/>
                <a:ea typeface="Garamond"/>
                <a:cs typeface="Garamond"/>
                <a:sym typeface="Garamond"/>
              </a:defRPr>
            </a:lvl1pPr>
            <a:lvl2pPr indent="0" lvl="1" marL="457200" marR="0" rtl="0" algn="l">
              <a:spcBef>
                <a:spcPts val="360"/>
              </a:spcBef>
              <a:spcAft>
                <a:spcPts val="600"/>
              </a:spcAft>
              <a:buClr>
                <a:schemeClr val="accent1"/>
              </a:buClr>
              <a:buFont typeface="Arial"/>
              <a:buNone/>
              <a:defRPr b="0" i="0" sz="1800" u="none" cap="none" strike="noStrike">
                <a:solidFill>
                  <a:srgbClr val="888888"/>
                </a:solidFill>
                <a:latin typeface="Garamond"/>
                <a:ea typeface="Garamond"/>
                <a:cs typeface="Garamond"/>
                <a:sym typeface="Garamond"/>
              </a:defRPr>
            </a:lvl2pPr>
            <a:lvl3pPr indent="0" lvl="2" marL="914400" marR="0" rtl="0" algn="l">
              <a:spcBef>
                <a:spcPts val="320"/>
              </a:spcBef>
              <a:spcAft>
                <a:spcPts val="600"/>
              </a:spcAft>
              <a:buClr>
                <a:schemeClr val="accent1"/>
              </a:buClr>
              <a:buFont typeface="Arial"/>
              <a:buNone/>
              <a:defRPr b="0" i="0" sz="1600" u="none" cap="none" strike="noStrike">
                <a:solidFill>
                  <a:srgbClr val="888888"/>
                </a:solidFill>
                <a:latin typeface="Garamond"/>
                <a:ea typeface="Garamond"/>
                <a:cs typeface="Garamond"/>
                <a:sym typeface="Garamond"/>
              </a:defRPr>
            </a:lvl3pPr>
            <a:lvl4pPr indent="0" lvl="3" marL="13716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4pPr>
            <a:lvl5pPr indent="0" lvl="4" marL="18288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5pPr>
            <a:lvl6pPr indent="0" lvl="5" marL="22860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6pPr>
            <a:lvl7pPr indent="0" lvl="6" marL="27432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7pPr>
            <a:lvl8pPr indent="0" lvl="7" marL="32004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8pPr>
            <a:lvl9pPr indent="0" lvl="8" marL="36576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9pPr>
          </a:lstStyle>
          <a:p/>
        </p:txBody>
      </p:sp>
      <p:sp>
        <p:nvSpPr>
          <p:cNvPr id="129" name="Shape 129"/>
          <p:cNvSpPr txBox="1"/>
          <p:nvPr>
            <p:ph idx="10" type="dt"/>
          </p:nvPr>
        </p:nvSpPr>
        <p:spPr>
          <a:xfrm>
            <a:off x="8677500" y="5969000"/>
            <a:ext cx="1600199" cy="27939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130" name="Shape 130"/>
          <p:cNvSpPr txBox="1"/>
          <p:nvPr>
            <p:ph idx="11" type="ftr"/>
          </p:nvPr>
        </p:nvSpPr>
        <p:spPr>
          <a:xfrm>
            <a:off x="1295400" y="5969000"/>
            <a:ext cx="7305900" cy="27939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131" name="Shape 131"/>
          <p:cNvSpPr txBox="1"/>
          <p:nvPr>
            <p:ph idx="12" type="sldNum"/>
          </p:nvPr>
        </p:nvSpPr>
        <p:spPr>
          <a:xfrm>
            <a:off x="10353900" y="5969000"/>
            <a:ext cx="542696" cy="2793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dk1"/>
                </a:solidFill>
                <a:latin typeface="Garamond"/>
                <a:ea typeface="Garamond"/>
                <a:cs typeface="Garamond"/>
                <a:sym typeface="Garamond"/>
              </a:rPr>
              <a:t>‹#›</a:t>
            </a:fld>
          </a:p>
        </p:txBody>
      </p:sp>
      <p:cxnSp>
        <p:nvCxnSpPr>
          <p:cNvPr id="132" name="Shape 132"/>
          <p:cNvCxnSpPr/>
          <p:nvPr/>
        </p:nvCxnSpPr>
        <p:spPr>
          <a:xfrm>
            <a:off x="1396169" y="3429000"/>
            <a:ext cx="9407298" cy="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33" name="Shape 133"/>
        <p:cNvGrpSpPr/>
        <p:nvPr/>
      </p:nvGrpSpPr>
      <p:grpSpPr>
        <a:xfrm>
          <a:off x="0" y="0"/>
          <a:ext cx="0" cy="0"/>
          <a:chOff x="0" y="0"/>
          <a:chExt cx="0" cy="0"/>
        </a:xfrm>
      </p:grpSpPr>
      <p:sp>
        <p:nvSpPr>
          <p:cNvPr id="134" name="Shape 134"/>
          <p:cNvSpPr txBox="1"/>
          <p:nvPr>
            <p:ph type="title"/>
          </p:nvPr>
        </p:nvSpPr>
        <p:spPr>
          <a:xfrm>
            <a:off x="1295401" y="982132"/>
            <a:ext cx="9601196" cy="1303867"/>
          </a:xfrm>
          <a:prstGeom prst="rect">
            <a:avLst/>
          </a:prstGeom>
          <a:noFill/>
          <a:ln>
            <a:noFill/>
          </a:ln>
        </p:spPr>
        <p:txBody>
          <a:bodyPr anchorCtr="0" anchor="ctr" bIns="91425" lIns="91425" rIns="91425" tIns="91425"/>
          <a:lstStyle>
            <a:lvl1pPr indent="0" lvl="0" marL="0" marR="0" rtl="0" algn="ctr">
              <a:spcBef>
                <a:spcPts val="0"/>
              </a:spcBef>
              <a:buClr>
                <a:srgbClr val="262626"/>
              </a:buClr>
              <a:buFont typeface="Garamond"/>
              <a:buNone/>
              <a:defRPr b="0" i="0" sz="4400" u="none" cap="none" strike="noStrike">
                <a:solidFill>
                  <a:srgbClr val="262626"/>
                </a:solidFill>
                <a:latin typeface="Garamond"/>
                <a:ea typeface="Garamond"/>
                <a:cs typeface="Garamond"/>
                <a:sym typeface="Garamond"/>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35" name="Shape 135"/>
          <p:cNvSpPr txBox="1"/>
          <p:nvPr>
            <p:ph idx="1" type="body"/>
          </p:nvPr>
        </p:nvSpPr>
        <p:spPr>
          <a:xfrm rot="5400000">
            <a:off x="4436530" y="-584197"/>
            <a:ext cx="3318936" cy="9601196"/>
          </a:xfrm>
          <a:prstGeom prst="rect">
            <a:avLst/>
          </a:prstGeom>
          <a:noFill/>
          <a:ln>
            <a:noFill/>
          </a:ln>
        </p:spPr>
        <p:txBody>
          <a:bodyPr anchorCtr="0" anchor="t" bIns="91425" lIns="91425" rIns="91425" tIns="91425"/>
          <a:lstStyle>
            <a:lvl1pPr indent="-110490" lvl="0" marL="285750" marR="0" rtl="0" algn="l">
              <a:spcBef>
                <a:spcPts val="480"/>
              </a:spcBef>
              <a:spcAft>
                <a:spcPts val="600"/>
              </a:spcAft>
              <a:buClr>
                <a:schemeClr val="accent1"/>
              </a:buClr>
              <a:buSzPct val="115000"/>
              <a:buFont typeface="Arial"/>
              <a:buChar char="•"/>
              <a:defRPr b="0" i="0" sz="2400" u="none" cap="none" strike="noStrike">
                <a:solidFill>
                  <a:srgbClr val="262626"/>
                </a:solidFill>
                <a:latin typeface="Garamond"/>
                <a:ea typeface="Garamond"/>
                <a:cs typeface="Garamond"/>
                <a:sym typeface="Garamond"/>
              </a:defRPr>
            </a:lvl1pPr>
            <a:lvl2pPr indent="-139700" lvl="1" marL="742950" marR="0" rtl="0" algn="l">
              <a:spcBef>
                <a:spcPts val="400"/>
              </a:spcBef>
              <a:spcAft>
                <a:spcPts val="600"/>
              </a:spcAft>
              <a:buClr>
                <a:schemeClr val="accent1"/>
              </a:buClr>
              <a:buSzPct val="115000"/>
              <a:buFont typeface="Arial"/>
              <a:buChar char="•"/>
              <a:defRPr b="0" i="0" sz="2000" u="none" cap="none" strike="noStrike">
                <a:solidFill>
                  <a:srgbClr val="262626"/>
                </a:solidFill>
                <a:latin typeface="Garamond"/>
                <a:ea typeface="Garamond"/>
                <a:cs typeface="Garamond"/>
                <a:sym typeface="Garamond"/>
              </a:defRPr>
            </a:lvl2pPr>
            <a:lvl3pPr indent="-154305" lvl="2" marL="1200150" marR="0" rtl="0" algn="l">
              <a:spcBef>
                <a:spcPts val="360"/>
              </a:spcBef>
              <a:spcAft>
                <a:spcPts val="600"/>
              </a:spcAft>
              <a:buClr>
                <a:schemeClr val="accent1"/>
              </a:buClr>
              <a:buSzPct val="115000"/>
              <a:buFont typeface="Arial"/>
              <a:buChar char="•"/>
              <a:defRPr b="0" i="0" sz="1800" u="none" cap="none" strike="noStrike">
                <a:solidFill>
                  <a:srgbClr val="262626"/>
                </a:solidFill>
                <a:latin typeface="Garamond"/>
                <a:ea typeface="Garamond"/>
                <a:cs typeface="Garamond"/>
                <a:sym typeface="Garamond"/>
              </a:defRPr>
            </a:lvl3pPr>
            <a:lvl4pPr indent="-54610" lvl="3" marL="1543050" marR="0" rtl="0" algn="l">
              <a:spcBef>
                <a:spcPts val="320"/>
              </a:spcBef>
              <a:spcAft>
                <a:spcPts val="600"/>
              </a:spcAft>
              <a:buClr>
                <a:schemeClr val="accent1"/>
              </a:buClr>
              <a:buSzPct val="115000"/>
              <a:buFont typeface="Arial"/>
              <a:buChar char="•"/>
              <a:defRPr b="0" i="0" sz="1600" u="none" cap="none" strike="noStrike">
                <a:solidFill>
                  <a:srgbClr val="262626"/>
                </a:solidFill>
                <a:latin typeface="Garamond"/>
                <a:ea typeface="Garamond"/>
                <a:cs typeface="Garamond"/>
                <a:sym typeface="Garamond"/>
              </a:defRPr>
            </a:lvl4pPr>
            <a:lvl5pPr indent="-69214" lvl="4" marL="200025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5pPr>
            <a:lvl6pPr indent="-126364" lvl="5" marL="25146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6pPr>
            <a:lvl7pPr indent="-126364" lvl="6" marL="29718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7pPr>
            <a:lvl8pPr indent="-126365" lvl="7" marL="34290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8pPr>
            <a:lvl9pPr indent="-126365" lvl="8" marL="38862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36" name="Shape 136"/>
          <p:cNvSpPr txBox="1"/>
          <p:nvPr>
            <p:ph idx="10" type="dt"/>
          </p:nvPr>
        </p:nvSpPr>
        <p:spPr>
          <a:xfrm>
            <a:off x="8677500" y="5969000"/>
            <a:ext cx="1600199" cy="27939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137" name="Shape 137"/>
          <p:cNvSpPr txBox="1"/>
          <p:nvPr>
            <p:ph idx="11" type="ftr"/>
          </p:nvPr>
        </p:nvSpPr>
        <p:spPr>
          <a:xfrm>
            <a:off x="1295400" y="5969000"/>
            <a:ext cx="7305900" cy="27939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138" name="Shape 138"/>
          <p:cNvSpPr txBox="1"/>
          <p:nvPr>
            <p:ph idx="12" type="sldNum"/>
          </p:nvPr>
        </p:nvSpPr>
        <p:spPr>
          <a:xfrm>
            <a:off x="10353900" y="5969000"/>
            <a:ext cx="542696" cy="2793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dk1"/>
                </a:solidFill>
                <a:latin typeface="Garamond"/>
                <a:ea typeface="Garamond"/>
                <a:cs typeface="Garamond"/>
                <a:sym typeface="Garamond"/>
              </a:rPr>
              <a:t>‹#›</a:t>
            </a:fld>
          </a:p>
        </p:txBody>
      </p:sp>
      <p:cxnSp>
        <p:nvCxnSpPr>
          <p:cNvPr id="139" name="Shape 139"/>
          <p:cNvCxnSpPr/>
          <p:nvPr/>
        </p:nvCxnSpPr>
        <p:spPr>
          <a:xfrm>
            <a:off x="1396169" y="2421466"/>
            <a:ext cx="9407298" cy="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40" name="Shape 140"/>
        <p:cNvGrpSpPr/>
        <p:nvPr/>
      </p:nvGrpSpPr>
      <p:grpSpPr>
        <a:xfrm>
          <a:off x="0" y="0"/>
          <a:ext cx="0" cy="0"/>
          <a:chOff x="0" y="0"/>
          <a:chExt cx="0" cy="0"/>
        </a:xfrm>
      </p:grpSpPr>
      <p:sp>
        <p:nvSpPr>
          <p:cNvPr id="141" name="Shape 141"/>
          <p:cNvSpPr txBox="1"/>
          <p:nvPr>
            <p:ph type="title"/>
          </p:nvPr>
        </p:nvSpPr>
        <p:spPr>
          <a:xfrm rot="5400000">
            <a:off x="7497935" y="2483551"/>
            <a:ext cx="4893735" cy="1890894"/>
          </a:xfrm>
          <a:prstGeom prst="rect">
            <a:avLst/>
          </a:prstGeom>
          <a:noFill/>
          <a:ln>
            <a:noFill/>
          </a:ln>
        </p:spPr>
        <p:txBody>
          <a:bodyPr anchorCtr="0" anchor="ctr" bIns="91425" lIns="91425" rIns="91425" tIns="91425"/>
          <a:lstStyle>
            <a:lvl1pPr indent="0" lvl="0" marL="0" marR="0" rtl="0" algn="ctr">
              <a:spcBef>
                <a:spcPts val="0"/>
              </a:spcBef>
              <a:buClr>
                <a:srgbClr val="262626"/>
              </a:buClr>
              <a:buFont typeface="Garamond"/>
              <a:buNone/>
              <a:defRPr b="0" i="0" sz="4400" u="none" cap="none" strike="noStrike">
                <a:solidFill>
                  <a:srgbClr val="262626"/>
                </a:solidFill>
                <a:latin typeface="Garamond"/>
                <a:ea typeface="Garamond"/>
                <a:cs typeface="Garamond"/>
                <a:sym typeface="Garamond"/>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42" name="Shape 142"/>
          <p:cNvSpPr txBox="1"/>
          <p:nvPr>
            <p:ph idx="1" type="body"/>
          </p:nvPr>
        </p:nvSpPr>
        <p:spPr>
          <a:xfrm rot="5400000">
            <a:off x="2565043" y="-287513"/>
            <a:ext cx="4893733" cy="7433024"/>
          </a:xfrm>
          <a:prstGeom prst="rect">
            <a:avLst/>
          </a:prstGeom>
          <a:noFill/>
          <a:ln>
            <a:noFill/>
          </a:ln>
        </p:spPr>
        <p:txBody>
          <a:bodyPr anchorCtr="0" anchor="t" bIns="91425" lIns="91425" rIns="91425" tIns="91425"/>
          <a:lstStyle>
            <a:lvl1pPr indent="-110490" lvl="0" marL="285750" marR="0" rtl="0" algn="l">
              <a:spcBef>
                <a:spcPts val="480"/>
              </a:spcBef>
              <a:spcAft>
                <a:spcPts val="600"/>
              </a:spcAft>
              <a:buClr>
                <a:schemeClr val="accent1"/>
              </a:buClr>
              <a:buSzPct val="115000"/>
              <a:buFont typeface="Arial"/>
              <a:buChar char="•"/>
              <a:defRPr b="0" i="0" sz="2400" u="none" cap="none" strike="noStrike">
                <a:solidFill>
                  <a:srgbClr val="262626"/>
                </a:solidFill>
                <a:latin typeface="Garamond"/>
                <a:ea typeface="Garamond"/>
                <a:cs typeface="Garamond"/>
                <a:sym typeface="Garamond"/>
              </a:defRPr>
            </a:lvl1pPr>
            <a:lvl2pPr indent="-139700" lvl="1" marL="742950" marR="0" rtl="0" algn="l">
              <a:spcBef>
                <a:spcPts val="400"/>
              </a:spcBef>
              <a:spcAft>
                <a:spcPts val="600"/>
              </a:spcAft>
              <a:buClr>
                <a:schemeClr val="accent1"/>
              </a:buClr>
              <a:buSzPct val="115000"/>
              <a:buFont typeface="Arial"/>
              <a:buChar char="•"/>
              <a:defRPr b="0" i="0" sz="2000" u="none" cap="none" strike="noStrike">
                <a:solidFill>
                  <a:srgbClr val="262626"/>
                </a:solidFill>
                <a:latin typeface="Garamond"/>
                <a:ea typeface="Garamond"/>
                <a:cs typeface="Garamond"/>
                <a:sym typeface="Garamond"/>
              </a:defRPr>
            </a:lvl2pPr>
            <a:lvl3pPr indent="-154305" lvl="2" marL="1200150" marR="0" rtl="0" algn="l">
              <a:spcBef>
                <a:spcPts val="360"/>
              </a:spcBef>
              <a:spcAft>
                <a:spcPts val="600"/>
              </a:spcAft>
              <a:buClr>
                <a:schemeClr val="accent1"/>
              </a:buClr>
              <a:buSzPct val="115000"/>
              <a:buFont typeface="Arial"/>
              <a:buChar char="•"/>
              <a:defRPr b="0" i="0" sz="1800" u="none" cap="none" strike="noStrike">
                <a:solidFill>
                  <a:srgbClr val="262626"/>
                </a:solidFill>
                <a:latin typeface="Garamond"/>
                <a:ea typeface="Garamond"/>
                <a:cs typeface="Garamond"/>
                <a:sym typeface="Garamond"/>
              </a:defRPr>
            </a:lvl3pPr>
            <a:lvl4pPr indent="-54610" lvl="3" marL="1543050" marR="0" rtl="0" algn="l">
              <a:spcBef>
                <a:spcPts val="320"/>
              </a:spcBef>
              <a:spcAft>
                <a:spcPts val="600"/>
              </a:spcAft>
              <a:buClr>
                <a:schemeClr val="accent1"/>
              </a:buClr>
              <a:buSzPct val="115000"/>
              <a:buFont typeface="Arial"/>
              <a:buChar char="•"/>
              <a:defRPr b="0" i="0" sz="1600" u="none" cap="none" strike="noStrike">
                <a:solidFill>
                  <a:srgbClr val="262626"/>
                </a:solidFill>
                <a:latin typeface="Garamond"/>
                <a:ea typeface="Garamond"/>
                <a:cs typeface="Garamond"/>
                <a:sym typeface="Garamond"/>
              </a:defRPr>
            </a:lvl4pPr>
            <a:lvl5pPr indent="-69214" lvl="4" marL="200025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5pPr>
            <a:lvl6pPr indent="-126364" lvl="5" marL="25146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6pPr>
            <a:lvl7pPr indent="-126364" lvl="6" marL="29718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7pPr>
            <a:lvl8pPr indent="-126365" lvl="7" marL="34290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8pPr>
            <a:lvl9pPr indent="-126365" lvl="8" marL="38862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43" name="Shape 143"/>
          <p:cNvSpPr txBox="1"/>
          <p:nvPr>
            <p:ph idx="10" type="dt"/>
          </p:nvPr>
        </p:nvSpPr>
        <p:spPr>
          <a:xfrm>
            <a:off x="8677500" y="5969000"/>
            <a:ext cx="1600199" cy="27939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144" name="Shape 144"/>
          <p:cNvSpPr txBox="1"/>
          <p:nvPr>
            <p:ph idx="11" type="ftr"/>
          </p:nvPr>
        </p:nvSpPr>
        <p:spPr>
          <a:xfrm>
            <a:off x="1295400" y="5969000"/>
            <a:ext cx="7305900" cy="27939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145" name="Shape 145"/>
          <p:cNvSpPr txBox="1"/>
          <p:nvPr>
            <p:ph idx="12" type="sldNum"/>
          </p:nvPr>
        </p:nvSpPr>
        <p:spPr>
          <a:xfrm>
            <a:off x="10353900" y="5969000"/>
            <a:ext cx="542696" cy="2793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dk1"/>
                </a:solidFill>
                <a:latin typeface="Garamond"/>
                <a:ea typeface="Garamond"/>
                <a:cs typeface="Garamond"/>
                <a:sym typeface="Garamond"/>
              </a:rPr>
              <a:t>‹#›</a:t>
            </a:fld>
          </a:p>
        </p:txBody>
      </p:sp>
      <p:cxnSp>
        <p:nvCxnSpPr>
          <p:cNvPr id="146" name="Shape 146"/>
          <p:cNvCxnSpPr/>
          <p:nvPr/>
        </p:nvCxnSpPr>
        <p:spPr>
          <a:xfrm>
            <a:off x="8863889" y="990600"/>
            <a:ext cx="0" cy="4876799"/>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8" name="Shape 28"/>
        <p:cNvGrpSpPr/>
        <p:nvPr/>
      </p:nvGrpSpPr>
      <p:grpSpPr>
        <a:xfrm>
          <a:off x="0" y="0"/>
          <a:ext cx="0" cy="0"/>
          <a:chOff x="0" y="0"/>
          <a:chExt cx="0" cy="0"/>
        </a:xfrm>
      </p:grpSpPr>
      <p:cxnSp>
        <p:nvCxnSpPr>
          <p:cNvPr id="29" name="Shape 29"/>
          <p:cNvCxnSpPr/>
          <p:nvPr/>
        </p:nvCxnSpPr>
        <p:spPr>
          <a:xfrm>
            <a:off x="1396169" y="2421466"/>
            <a:ext cx="9407298" cy="0"/>
          </a:xfrm>
          <a:prstGeom prst="straightConnector1">
            <a:avLst/>
          </a:prstGeom>
          <a:noFill/>
          <a:ln cap="flat" cmpd="sng" w="15875">
            <a:solidFill>
              <a:schemeClr val="accent1"/>
            </a:solidFill>
            <a:prstDash val="solid"/>
            <a:round/>
            <a:headEnd len="med" w="med" type="none"/>
            <a:tailEnd len="med" w="med" type="none"/>
          </a:ln>
        </p:spPr>
      </p:cxnSp>
      <p:sp>
        <p:nvSpPr>
          <p:cNvPr id="30" name="Shape 30"/>
          <p:cNvSpPr txBox="1"/>
          <p:nvPr>
            <p:ph type="title"/>
          </p:nvPr>
        </p:nvSpPr>
        <p:spPr>
          <a:xfrm>
            <a:off x="1295401" y="982132"/>
            <a:ext cx="9601196" cy="1303867"/>
          </a:xfrm>
          <a:prstGeom prst="rect">
            <a:avLst/>
          </a:prstGeom>
          <a:noFill/>
          <a:ln>
            <a:noFill/>
          </a:ln>
        </p:spPr>
        <p:txBody>
          <a:bodyPr anchorCtr="0" anchor="ctr" bIns="91425" lIns="91425" rIns="91425" tIns="91425"/>
          <a:lstStyle>
            <a:lvl1pPr indent="0" lvl="0" marL="0" marR="0" rtl="0" algn="ctr">
              <a:spcBef>
                <a:spcPts val="0"/>
              </a:spcBef>
              <a:buClr>
                <a:srgbClr val="262626"/>
              </a:buClr>
              <a:buFont typeface="Garamond"/>
              <a:buNone/>
              <a:defRPr b="0" i="0" sz="4400" u="none" cap="none" strike="noStrike">
                <a:solidFill>
                  <a:srgbClr val="262626"/>
                </a:solidFill>
                <a:latin typeface="Garamond"/>
                <a:ea typeface="Garamond"/>
                <a:cs typeface="Garamond"/>
                <a:sym typeface="Garamond"/>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31" name="Shape 31"/>
          <p:cNvSpPr txBox="1"/>
          <p:nvPr>
            <p:ph idx="1" type="body"/>
          </p:nvPr>
        </p:nvSpPr>
        <p:spPr>
          <a:xfrm>
            <a:off x="1295400" y="2556932"/>
            <a:ext cx="9601196" cy="3318936"/>
          </a:xfrm>
          <a:prstGeom prst="rect">
            <a:avLst/>
          </a:prstGeom>
          <a:noFill/>
          <a:ln>
            <a:noFill/>
          </a:ln>
        </p:spPr>
        <p:txBody>
          <a:bodyPr anchorCtr="0" anchor="t" bIns="91425" lIns="91425" rIns="91425" tIns="91425"/>
          <a:lstStyle>
            <a:lvl1pPr indent="-110490" lvl="0" marL="285750" marR="0" rtl="0" algn="l">
              <a:spcBef>
                <a:spcPts val="480"/>
              </a:spcBef>
              <a:spcAft>
                <a:spcPts val="600"/>
              </a:spcAft>
              <a:buClr>
                <a:schemeClr val="accent1"/>
              </a:buClr>
              <a:buSzPct val="115000"/>
              <a:buFont typeface="Arial"/>
              <a:buChar char="•"/>
              <a:defRPr b="0" i="0" sz="2400" u="none" cap="none" strike="noStrike">
                <a:solidFill>
                  <a:srgbClr val="262626"/>
                </a:solidFill>
                <a:latin typeface="Garamond"/>
                <a:ea typeface="Garamond"/>
                <a:cs typeface="Garamond"/>
                <a:sym typeface="Garamond"/>
              </a:defRPr>
            </a:lvl1pPr>
            <a:lvl2pPr indent="-139700" lvl="1" marL="742950" marR="0" rtl="0" algn="l">
              <a:spcBef>
                <a:spcPts val="400"/>
              </a:spcBef>
              <a:spcAft>
                <a:spcPts val="600"/>
              </a:spcAft>
              <a:buClr>
                <a:schemeClr val="accent1"/>
              </a:buClr>
              <a:buSzPct val="115000"/>
              <a:buFont typeface="Arial"/>
              <a:buChar char="•"/>
              <a:defRPr b="0" i="0" sz="2000" u="none" cap="none" strike="noStrike">
                <a:solidFill>
                  <a:srgbClr val="262626"/>
                </a:solidFill>
                <a:latin typeface="Garamond"/>
                <a:ea typeface="Garamond"/>
                <a:cs typeface="Garamond"/>
                <a:sym typeface="Garamond"/>
              </a:defRPr>
            </a:lvl2pPr>
            <a:lvl3pPr indent="-154305" lvl="2" marL="1200150" marR="0" rtl="0" algn="l">
              <a:spcBef>
                <a:spcPts val="360"/>
              </a:spcBef>
              <a:spcAft>
                <a:spcPts val="600"/>
              </a:spcAft>
              <a:buClr>
                <a:schemeClr val="accent1"/>
              </a:buClr>
              <a:buSzPct val="115000"/>
              <a:buFont typeface="Arial"/>
              <a:buChar char="•"/>
              <a:defRPr b="0" i="0" sz="1800" u="none" cap="none" strike="noStrike">
                <a:solidFill>
                  <a:srgbClr val="262626"/>
                </a:solidFill>
                <a:latin typeface="Garamond"/>
                <a:ea typeface="Garamond"/>
                <a:cs typeface="Garamond"/>
                <a:sym typeface="Garamond"/>
              </a:defRPr>
            </a:lvl3pPr>
            <a:lvl4pPr indent="-54610" lvl="3" marL="1543050" marR="0" rtl="0" algn="l">
              <a:spcBef>
                <a:spcPts val="320"/>
              </a:spcBef>
              <a:spcAft>
                <a:spcPts val="600"/>
              </a:spcAft>
              <a:buClr>
                <a:schemeClr val="accent1"/>
              </a:buClr>
              <a:buSzPct val="115000"/>
              <a:buFont typeface="Arial"/>
              <a:buChar char="•"/>
              <a:defRPr b="0" i="0" sz="1600" u="none" cap="none" strike="noStrike">
                <a:solidFill>
                  <a:srgbClr val="262626"/>
                </a:solidFill>
                <a:latin typeface="Garamond"/>
                <a:ea typeface="Garamond"/>
                <a:cs typeface="Garamond"/>
                <a:sym typeface="Garamond"/>
              </a:defRPr>
            </a:lvl4pPr>
            <a:lvl5pPr indent="-69214" lvl="4" marL="200025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5pPr>
            <a:lvl6pPr indent="-126364" lvl="5" marL="25146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6pPr>
            <a:lvl7pPr indent="-126364" lvl="6" marL="29718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7pPr>
            <a:lvl8pPr indent="-126365" lvl="7" marL="34290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8pPr>
            <a:lvl9pPr indent="-126365" lvl="8" marL="38862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9pPr>
          </a:lstStyle>
          <a:p/>
        </p:txBody>
      </p:sp>
      <p:sp>
        <p:nvSpPr>
          <p:cNvPr id="32" name="Shape 32"/>
          <p:cNvSpPr txBox="1"/>
          <p:nvPr>
            <p:ph idx="10" type="dt"/>
          </p:nvPr>
        </p:nvSpPr>
        <p:spPr>
          <a:xfrm>
            <a:off x="8677500" y="5969000"/>
            <a:ext cx="1600199" cy="27939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33" name="Shape 33"/>
          <p:cNvSpPr txBox="1"/>
          <p:nvPr>
            <p:ph idx="11" type="ftr"/>
          </p:nvPr>
        </p:nvSpPr>
        <p:spPr>
          <a:xfrm>
            <a:off x="1295400" y="5969000"/>
            <a:ext cx="7305900" cy="27939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34" name="Shape 34"/>
          <p:cNvSpPr txBox="1"/>
          <p:nvPr>
            <p:ph idx="12" type="sldNum"/>
          </p:nvPr>
        </p:nvSpPr>
        <p:spPr>
          <a:xfrm>
            <a:off x="10353900" y="5969000"/>
            <a:ext cx="542696" cy="2793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dk1"/>
                </a:solidFill>
                <a:latin typeface="Garamond"/>
                <a:ea typeface="Garamond"/>
                <a:cs typeface="Garamond"/>
                <a:sym typeface="Garamond"/>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5" name="Shape 35"/>
        <p:cNvGrpSpPr/>
        <p:nvPr/>
      </p:nvGrpSpPr>
      <p:grpSpPr>
        <a:xfrm>
          <a:off x="0" y="0"/>
          <a:ext cx="0" cy="0"/>
          <a:chOff x="0" y="0"/>
          <a:chExt cx="0" cy="0"/>
        </a:xfrm>
      </p:grpSpPr>
      <p:sp>
        <p:nvSpPr>
          <p:cNvPr id="36" name="Shape 36"/>
          <p:cNvSpPr txBox="1"/>
          <p:nvPr>
            <p:ph type="title"/>
          </p:nvPr>
        </p:nvSpPr>
        <p:spPr>
          <a:xfrm>
            <a:off x="2015068" y="1752606"/>
            <a:ext cx="8158688" cy="1822513"/>
          </a:xfrm>
          <a:prstGeom prst="rect">
            <a:avLst/>
          </a:prstGeom>
          <a:noFill/>
          <a:ln>
            <a:noFill/>
          </a:ln>
        </p:spPr>
        <p:txBody>
          <a:bodyPr anchorCtr="0" anchor="b" bIns="91425" lIns="91425" rIns="91425" tIns="91425"/>
          <a:lstStyle>
            <a:lvl1pPr indent="0" lvl="0" marL="0" marR="0" rtl="0" algn="ctr">
              <a:spcBef>
                <a:spcPts val="0"/>
              </a:spcBef>
              <a:buClr>
                <a:srgbClr val="262626"/>
              </a:buClr>
              <a:buFont typeface="Garamond"/>
              <a:buNone/>
              <a:defRPr b="0" i="0" sz="4400" u="none" cap="none" strike="noStrike">
                <a:solidFill>
                  <a:srgbClr val="262626"/>
                </a:solidFill>
                <a:latin typeface="Garamond"/>
                <a:ea typeface="Garamond"/>
                <a:cs typeface="Garamond"/>
                <a:sym typeface="Garamond"/>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37" name="Shape 37"/>
          <p:cNvSpPr txBox="1"/>
          <p:nvPr>
            <p:ph idx="1" type="body"/>
          </p:nvPr>
        </p:nvSpPr>
        <p:spPr>
          <a:xfrm>
            <a:off x="2015066" y="3846051"/>
            <a:ext cx="8158689" cy="954546"/>
          </a:xfrm>
          <a:prstGeom prst="rect">
            <a:avLst/>
          </a:prstGeom>
          <a:noFill/>
          <a:ln>
            <a:noFill/>
          </a:ln>
        </p:spPr>
        <p:txBody>
          <a:bodyPr anchorCtr="0" anchor="t" bIns="91425" lIns="91425" rIns="91425" tIns="91425"/>
          <a:lstStyle>
            <a:lvl1pPr indent="0" lvl="0" marL="0" marR="0" rtl="0" algn="ctr">
              <a:spcBef>
                <a:spcPts val="480"/>
              </a:spcBef>
              <a:spcAft>
                <a:spcPts val="600"/>
              </a:spcAft>
              <a:buClr>
                <a:schemeClr val="accent1"/>
              </a:buClr>
              <a:buFont typeface="Arial"/>
              <a:buNone/>
              <a:defRPr b="0" i="0" sz="2400" u="none" cap="none" strike="noStrike">
                <a:solidFill>
                  <a:schemeClr val="dk1"/>
                </a:solidFill>
                <a:latin typeface="Garamond"/>
                <a:ea typeface="Garamond"/>
                <a:cs typeface="Garamond"/>
                <a:sym typeface="Garamond"/>
              </a:defRPr>
            </a:lvl1pPr>
            <a:lvl2pPr indent="0" lvl="1" marL="457200" marR="0" rtl="0" algn="l">
              <a:spcBef>
                <a:spcPts val="360"/>
              </a:spcBef>
              <a:spcAft>
                <a:spcPts val="600"/>
              </a:spcAft>
              <a:buClr>
                <a:schemeClr val="accent1"/>
              </a:buClr>
              <a:buFont typeface="Arial"/>
              <a:buNone/>
              <a:defRPr b="0" i="0" sz="1800" u="none" cap="none" strike="noStrike">
                <a:solidFill>
                  <a:srgbClr val="888888"/>
                </a:solidFill>
                <a:latin typeface="Garamond"/>
                <a:ea typeface="Garamond"/>
                <a:cs typeface="Garamond"/>
                <a:sym typeface="Garamond"/>
              </a:defRPr>
            </a:lvl2pPr>
            <a:lvl3pPr indent="0" lvl="2" marL="914400" marR="0" rtl="0" algn="l">
              <a:spcBef>
                <a:spcPts val="320"/>
              </a:spcBef>
              <a:spcAft>
                <a:spcPts val="600"/>
              </a:spcAft>
              <a:buClr>
                <a:schemeClr val="accent1"/>
              </a:buClr>
              <a:buFont typeface="Arial"/>
              <a:buNone/>
              <a:defRPr b="0" i="0" sz="1600" u="none" cap="none" strike="noStrike">
                <a:solidFill>
                  <a:srgbClr val="888888"/>
                </a:solidFill>
                <a:latin typeface="Garamond"/>
                <a:ea typeface="Garamond"/>
                <a:cs typeface="Garamond"/>
                <a:sym typeface="Garamond"/>
              </a:defRPr>
            </a:lvl3pPr>
            <a:lvl4pPr indent="0" lvl="3" marL="13716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4pPr>
            <a:lvl5pPr indent="0" lvl="4" marL="18288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5pPr>
            <a:lvl6pPr indent="0" lvl="5" marL="22860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6pPr>
            <a:lvl7pPr indent="0" lvl="6" marL="27432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7pPr>
            <a:lvl8pPr indent="0" lvl="7" marL="32004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8pPr>
            <a:lvl9pPr indent="0" lvl="8" marL="3657600" marR="0" rtl="0" algn="l">
              <a:spcBef>
                <a:spcPts val="280"/>
              </a:spcBef>
              <a:spcAft>
                <a:spcPts val="600"/>
              </a:spcAft>
              <a:buClr>
                <a:schemeClr val="accent1"/>
              </a:buClr>
              <a:buFont typeface="Arial"/>
              <a:buNone/>
              <a:defRPr b="0" i="0" sz="1400" u="none" cap="none" strike="noStrike">
                <a:solidFill>
                  <a:srgbClr val="888888"/>
                </a:solidFill>
                <a:latin typeface="Garamond"/>
                <a:ea typeface="Garamond"/>
                <a:cs typeface="Garamond"/>
                <a:sym typeface="Garamond"/>
              </a:defRPr>
            </a:lvl9pPr>
          </a:lstStyle>
          <a:p/>
        </p:txBody>
      </p:sp>
      <p:sp>
        <p:nvSpPr>
          <p:cNvPr id="38" name="Shape 38"/>
          <p:cNvSpPr txBox="1"/>
          <p:nvPr>
            <p:ph idx="10" type="dt"/>
          </p:nvPr>
        </p:nvSpPr>
        <p:spPr>
          <a:xfrm>
            <a:off x="8677500" y="5969000"/>
            <a:ext cx="1600199" cy="27939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39" name="Shape 39"/>
          <p:cNvSpPr txBox="1"/>
          <p:nvPr>
            <p:ph idx="11" type="ftr"/>
          </p:nvPr>
        </p:nvSpPr>
        <p:spPr>
          <a:xfrm>
            <a:off x="1295400" y="5969000"/>
            <a:ext cx="7305900" cy="27939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40" name="Shape 40"/>
          <p:cNvSpPr txBox="1"/>
          <p:nvPr>
            <p:ph idx="12" type="sldNum"/>
          </p:nvPr>
        </p:nvSpPr>
        <p:spPr>
          <a:xfrm>
            <a:off x="10353900" y="5969000"/>
            <a:ext cx="542696" cy="2793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dk1"/>
                </a:solidFill>
                <a:latin typeface="Garamond"/>
                <a:ea typeface="Garamond"/>
                <a:cs typeface="Garamond"/>
                <a:sym typeface="Garamond"/>
              </a:rPr>
              <a:t>‹#›</a:t>
            </a:fld>
          </a:p>
        </p:txBody>
      </p:sp>
      <p:cxnSp>
        <p:nvCxnSpPr>
          <p:cNvPr id="41" name="Shape 41"/>
          <p:cNvCxnSpPr/>
          <p:nvPr/>
        </p:nvCxnSpPr>
        <p:spPr>
          <a:xfrm>
            <a:off x="2012723" y="3710585"/>
            <a:ext cx="8163379" cy="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2" name="Shape 42"/>
        <p:cNvGrpSpPr/>
        <p:nvPr/>
      </p:nvGrpSpPr>
      <p:grpSpPr>
        <a:xfrm>
          <a:off x="0" y="0"/>
          <a:ext cx="0" cy="0"/>
          <a:chOff x="0" y="0"/>
          <a:chExt cx="0" cy="0"/>
        </a:xfrm>
      </p:grpSpPr>
      <p:cxnSp>
        <p:nvCxnSpPr>
          <p:cNvPr id="43" name="Shape 43"/>
          <p:cNvCxnSpPr/>
          <p:nvPr/>
        </p:nvCxnSpPr>
        <p:spPr>
          <a:xfrm>
            <a:off x="1396169" y="2421466"/>
            <a:ext cx="9407298" cy="0"/>
          </a:xfrm>
          <a:prstGeom prst="straightConnector1">
            <a:avLst/>
          </a:prstGeom>
          <a:noFill/>
          <a:ln cap="flat" cmpd="sng" w="15875">
            <a:solidFill>
              <a:schemeClr val="accent1"/>
            </a:solidFill>
            <a:prstDash val="solid"/>
            <a:round/>
            <a:headEnd len="med" w="med" type="none"/>
            <a:tailEnd len="med" w="med" type="none"/>
          </a:ln>
        </p:spPr>
      </p:cxnSp>
      <p:sp>
        <p:nvSpPr>
          <p:cNvPr id="44" name="Shape 44"/>
          <p:cNvSpPr txBox="1"/>
          <p:nvPr>
            <p:ph type="title"/>
          </p:nvPr>
        </p:nvSpPr>
        <p:spPr>
          <a:xfrm>
            <a:off x="1295401" y="982132"/>
            <a:ext cx="9601196" cy="1303867"/>
          </a:xfrm>
          <a:prstGeom prst="rect">
            <a:avLst/>
          </a:prstGeom>
          <a:noFill/>
          <a:ln>
            <a:noFill/>
          </a:ln>
        </p:spPr>
        <p:txBody>
          <a:bodyPr anchorCtr="0" anchor="ctr" bIns="91425" lIns="91425" rIns="91425" tIns="91425"/>
          <a:lstStyle>
            <a:lvl1pPr indent="0" lvl="0" marL="0" marR="0" rtl="0" algn="ctr">
              <a:spcBef>
                <a:spcPts val="0"/>
              </a:spcBef>
              <a:buClr>
                <a:srgbClr val="262626"/>
              </a:buClr>
              <a:buFont typeface="Garamond"/>
              <a:buNone/>
              <a:defRPr b="0" i="0" sz="4400" u="none" cap="none" strike="noStrike">
                <a:solidFill>
                  <a:srgbClr val="262626"/>
                </a:solidFill>
                <a:latin typeface="Garamond"/>
                <a:ea typeface="Garamond"/>
                <a:cs typeface="Garamond"/>
                <a:sym typeface="Garamond"/>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45" name="Shape 45"/>
          <p:cNvSpPr txBox="1"/>
          <p:nvPr>
            <p:ph idx="1" type="body"/>
          </p:nvPr>
        </p:nvSpPr>
        <p:spPr>
          <a:xfrm>
            <a:off x="1298448" y="2560319"/>
            <a:ext cx="4718303" cy="3310128"/>
          </a:xfrm>
          <a:prstGeom prst="rect">
            <a:avLst/>
          </a:prstGeom>
          <a:noFill/>
          <a:ln>
            <a:noFill/>
          </a:ln>
        </p:spPr>
        <p:txBody>
          <a:bodyPr anchorCtr="0" anchor="t" bIns="91425" lIns="91425" rIns="91425" tIns="91425"/>
          <a:lstStyle>
            <a:lvl1pPr indent="-110490" lvl="0" marL="285750" marR="0" rtl="0" algn="l">
              <a:spcBef>
                <a:spcPts val="480"/>
              </a:spcBef>
              <a:spcAft>
                <a:spcPts val="600"/>
              </a:spcAft>
              <a:buClr>
                <a:schemeClr val="accent1"/>
              </a:buClr>
              <a:buSzPct val="115000"/>
              <a:buFont typeface="Arial"/>
              <a:buChar char="•"/>
              <a:defRPr b="0" i="0" sz="2400" u="none" cap="none" strike="noStrike">
                <a:solidFill>
                  <a:srgbClr val="262626"/>
                </a:solidFill>
                <a:latin typeface="Garamond"/>
                <a:ea typeface="Garamond"/>
                <a:cs typeface="Garamond"/>
                <a:sym typeface="Garamond"/>
              </a:defRPr>
            </a:lvl1pPr>
            <a:lvl2pPr indent="-139700" lvl="1" marL="742950" marR="0" rtl="0" algn="l">
              <a:spcBef>
                <a:spcPts val="400"/>
              </a:spcBef>
              <a:spcAft>
                <a:spcPts val="600"/>
              </a:spcAft>
              <a:buClr>
                <a:schemeClr val="accent1"/>
              </a:buClr>
              <a:buSzPct val="115000"/>
              <a:buFont typeface="Arial"/>
              <a:buChar char="•"/>
              <a:defRPr b="0" i="0" sz="2000" u="none" cap="none" strike="noStrike">
                <a:solidFill>
                  <a:srgbClr val="262626"/>
                </a:solidFill>
                <a:latin typeface="Garamond"/>
                <a:ea typeface="Garamond"/>
                <a:cs typeface="Garamond"/>
                <a:sym typeface="Garamond"/>
              </a:defRPr>
            </a:lvl2pPr>
            <a:lvl3pPr indent="-154305" lvl="2" marL="1200150" marR="0" rtl="0" algn="l">
              <a:spcBef>
                <a:spcPts val="360"/>
              </a:spcBef>
              <a:spcAft>
                <a:spcPts val="600"/>
              </a:spcAft>
              <a:buClr>
                <a:schemeClr val="accent1"/>
              </a:buClr>
              <a:buSzPct val="115000"/>
              <a:buFont typeface="Arial"/>
              <a:buChar char="•"/>
              <a:defRPr b="0" i="0" sz="1800" u="none" cap="none" strike="noStrike">
                <a:solidFill>
                  <a:srgbClr val="262626"/>
                </a:solidFill>
                <a:latin typeface="Garamond"/>
                <a:ea typeface="Garamond"/>
                <a:cs typeface="Garamond"/>
                <a:sym typeface="Garamond"/>
              </a:defRPr>
            </a:lvl3pPr>
            <a:lvl4pPr indent="-54610" lvl="3" marL="1543050" marR="0" rtl="0" algn="l">
              <a:spcBef>
                <a:spcPts val="320"/>
              </a:spcBef>
              <a:spcAft>
                <a:spcPts val="600"/>
              </a:spcAft>
              <a:buClr>
                <a:schemeClr val="accent1"/>
              </a:buClr>
              <a:buSzPct val="115000"/>
              <a:buFont typeface="Arial"/>
              <a:buChar char="•"/>
              <a:defRPr b="0" i="0" sz="1600" u="none" cap="none" strike="noStrike">
                <a:solidFill>
                  <a:srgbClr val="262626"/>
                </a:solidFill>
                <a:latin typeface="Garamond"/>
                <a:ea typeface="Garamond"/>
                <a:cs typeface="Garamond"/>
                <a:sym typeface="Garamond"/>
              </a:defRPr>
            </a:lvl4pPr>
            <a:lvl5pPr indent="-69214" lvl="4" marL="200025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5pPr>
            <a:lvl6pPr indent="-126364" lvl="5" marL="25146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6pPr>
            <a:lvl7pPr indent="-126364" lvl="6" marL="29718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7pPr>
            <a:lvl8pPr indent="-126365" lvl="7" marL="34290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8pPr>
            <a:lvl9pPr indent="-126365" lvl="8" marL="38862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9pPr>
          </a:lstStyle>
          <a:p/>
        </p:txBody>
      </p:sp>
      <p:sp>
        <p:nvSpPr>
          <p:cNvPr id="46" name="Shape 46"/>
          <p:cNvSpPr txBox="1"/>
          <p:nvPr>
            <p:ph idx="2" type="body"/>
          </p:nvPr>
        </p:nvSpPr>
        <p:spPr>
          <a:xfrm>
            <a:off x="6181344" y="2560319"/>
            <a:ext cx="4718303" cy="3310128"/>
          </a:xfrm>
          <a:prstGeom prst="rect">
            <a:avLst/>
          </a:prstGeom>
          <a:noFill/>
          <a:ln>
            <a:noFill/>
          </a:ln>
        </p:spPr>
        <p:txBody>
          <a:bodyPr anchorCtr="0" anchor="t" bIns="91425" lIns="91425" rIns="91425" tIns="91425"/>
          <a:lstStyle>
            <a:lvl1pPr indent="-110490" lvl="0" marL="285750" marR="0" rtl="0" algn="l">
              <a:spcBef>
                <a:spcPts val="480"/>
              </a:spcBef>
              <a:spcAft>
                <a:spcPts val="600"/>
              </a:spcAft>
              <a:buClr>
                <a:schemeClr val="accent1"/>
              </a:buClr>
              <a:buSzPct val="115000"/>
              <a:buFont typeface="Arial"/>
              <a:buChar char="•"/>
              <a:defRPr b="0" i="0" sz="2400" u="none" cap="none" strike="noStrike">
                <a:solidFill>
                  <a:srgbClr val="262626"/>
                </a:solidFill>
                <a:latin typeface="Garamond"/>
                <a:ea typeface="Garamond"/>
                <a:cs typeface="Garamond"/>
                <a:sym typeface="Garamond"/>
              </a:defRPr>
            </a:lvl1pPr>
            <a:lvl2pPr indent="-139700" lvl="1" marL="742950" marR="0" rtl="0" algn="l">
              <a:spcBef>
                <a:spcPts val="400"/>
              </a:spcBef>
              <a:spcAft>
                <a:spcPts val="600"/>
              </a:spcAft>
              <a:buClr>
                <a:schemeClr val="accent1"/>
              </a:buClr>
              <a:buSzPct val="115000"/>
              <a:buFont typeface="Arial"/>
              <a:buChar char="•"/>
              <a:defRPr b="0" i="0" sz="2000" u="none" cap="none" strike="noStrike">
                <a:solidFill>
                  <a:srgbClr val="262626"/>
                </a:solidFill>
                <a:latin typeface="Garamond"/>
                <a:ea typeface="Garamond"/>
                <a:cs typeface="Garamond"/>
                <a:sym typeface="Garamond"/>
              </a:defRPr>
            </a:lvl2pPr>
            <a:lvl3pPr indent="-154305" lvl="2" marL="1200150" marR="0" rtl="0" algn="l">
              <a:spcBef>
                <a:spcPts val="360"/>
              </a:spcBef>
              <a:spcAft>
                <a:spcPts val="600"/>
              </a:spcAft>
              <a:buClr>
                <a:schemeClr val="accent1"/>
              </a:buClr>
              <a:buSzPct val="115000"/>
              <a:buFont typeface="Arial"/>
              <a:buChar char="•"/>
              <a:defRPr b="0" i="0" sz="1800" u="none" cap="none" strike="noStrike">
                <a:solidFill>
                  <a:srgbClr val="262626"/>
                </a:solidFill>
                <a:latin typeface="Garamond"/>
                <a:ea typeface="Garamond"/>
                <a:cs typeface="Garamond"/>
                <a:sym typeface="Garamond"/>
              </a:defRPr>
            </a:lvl3pPr>
            <a:lvl4pPr indent="-54610" lvl="3" marL="1543050" marR="0" rtl="0" algn="l">
              <a:spcBef>
                <a:spcPts val="320"/>
              </a:spcBef>
              <a:spcAft>
                <a:spcPts val="600"/>
              </a:spcAft>
              <a:buClr>
                <a:schemeClr val="accent1"/>
              </a:buClr>
              <a:buSzPct val="115000"/>
              <a:buFont typeface="Arial"/>
              <a:buChar char="•"/>
              <a:defRPr b="0" i="0" sz="1600" u="none" cap="none" strike="noStrike">
                <a:solidFill>
                  <a:srgbClr val="262626"/>
                </a:solidFill>
                <a:latin typeface="Garamond"/>
                <a:ea typeface="Garamond"/>
                <a:cs typeface="Garamond"/>
                <a:sym typeface="Garamond"/>
              </a:defRPr>
            </a:lvl4pPr>
            <a:lvl5pPr indent="-69214" lvl="4" marL="200025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5pPr>
            <a:lvl6pPr indent="-126364" lvl="5" marL="25146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6pPr>
            <a:lvl7pPr indent="-126364" lvl="6" marL="29718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7pPr>
            <a:lvl8pPr indent="-126365" lvl="7" marL="34290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8pPr>
            <a:lvl9pPr indent="-126365" lvl="8" marL="38862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9pPr>
          </a:lstStyle>
          <a:p/>
        </p:txBody>
      </p:sp>
      <p:sp>
        <p:nvSpPr>
          <p:cNvPr id="47" name="Shape 47"/>
          <p:cNvSpPr txBox="1"/>
          <p:nvPr>
            <p:ph idx="10" type="dt"/>
          </p:nvPr>
        </p:nvSpPr>
        <p:spPr>
          <a:xfrm>
            <a:off x="8677500" y="5969000"/>
            <a:ext cx="1600199" cy="27939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48" name="Shape 48"/>
          <p:cNvSpPr txBox="1"/>
          <p:nvPr>
            <p:ph idx="11" type="ftr"/>
          </p:nvPr>
        </p:nvSpPr>
        <p:spPr>
          <a:xfrm>
            <a:off x="1295400" y="5969000"/>
            <a:ext cx="7305900" cy="27939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49" name="Shape 49"/>
          <p:cNvSpPr txBox="1"/>
          <p:nvPr>
            <p:ph idx="12" type="sldNum"/>
          </p:nvPr>
        </p:nvSpPr>
        <p:spPr>
          <a:xfrm>
            <a:off x="10353900" y="5969000"/>
            <a:ext cx="542696" cy="2793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dk1"/>
                </a:solidFill>
                <a:latin typeface="Garamond"/>
                <a:ea typeface="Garamond"/>
                <a:cs typeface="Garamond"/>
                <a:sym typeface="Garamond"/>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0" name="Shape 50"/>
        <p:cNvGrpSpPr/>
        <p:nvPr/>
      </p:nvGrpSpPr>
      <p:grpSpPr>
        <a:xfrm>
          <a:off x="0" y="0"/>
          <a:ext cx="0" cy="0"/>
          <a:chOff x="0" y="0"/>
          <a:chExt cx="0" cy="0"/>
        </a:xfrm>
      </p:grpSpPr>
      <p:sp>
        <p:nvSpPr>
          <p:cNvPr id="51" name="Shape 51"/>
          <p:cNvSpPr txBox="1"/>
          <p:nvPr>
            <p:ph type="title"/>
          </p:nvPr>
        </p:nvSpPr>
        <p:spPr>
          <a:xfrm>
            <a:off x="1295401" y="982132"/>
            <a:ext cx="9601196" cy="1303867"/>
          </a:xfrm>
          <a:prstGeom prst="rect">
            <a:avLst/>
          </a:prstGeom>
          <a:noFill/>
          <a:ln>
            <a:noFill/>
          </a:ln>
        </p:spPr>
        <p:txBody>
          <a:bodyPr anchorCtr="0" anchor="ctr" bIns="91425" lIns="91425" rIns="91425" tIns="91425"/>
          <a:lstStyle>
            <a:lvl1pPr indent="0" lvl="0" marL="0" marR="0" rtl="0" algn="ctr">
              <a:spcBef>
                <a:spcPts val="0"/>
              </a:spcBef>
              <a:buClr>
                <a:srgbClr val="262626"/>
              </a:buClr>
              <a:buFont typeface="Garamond"/>
              <a:buNone/>
              <a:defRPr b="0" i="0" sz="4400" u="none" cap="none" strike="noStrike">
                <a:solidFill>
                  <a:srgbClr val="262626"/>
                </a:solidFill>
                <a:latin typeface="Garamond"/>
                <a:ea typeface="Garamond"/>
                <a:cs typeface="Garamond"/>
                <a:sym typeface="Garamond"/>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52" name="Shape 52"/>
          <p:cNvSpPr txBox="1"/>
          <p:nvPr>
            <p:ph idx="1" type="body"/>
          </p:nvPr>
        </p:nvSpPr>
        <p:spPr>
          <a:xfrm>
            <a:off x="1295400" y="2658533"/>
            <a:ext cx="4718303" cy="576262"/>
          </a:xfrm>
          <a:prstGeom prst="rect">
            <a:avLst/>
          </a:prstGeom>
          <a:noFill/>
          <a:ln>
            <a:noFill/>
          </a:ln>
        </p:spPr>
        <p:txBody>
          <a:bodyPr anchorCtr="0" anchor="b" bIns="91425" lIns="91425" rIns="91425" tIns="91425"/>
          <a:lstStyle>
            <a:lvl1pPr indent="0" lvl="0" marL="0" marR="0" rtl="0" algn="l">
              <a:spcBef>
                <a:spcPts val="672"/>
              </a:spcBef>
              <a:spcAft>
                <a:spcPts val="600"/>
              </a:spcAft>
              <a:buClr>
                <a:schemeClr val="accent1"/>
              </a:buClr>
              <a:buFont typeface="Arial"/>
              <a:buNone/>
              <a:defRPr b="0" i="0" sz="2800" u="none" cap="none" strike="noStrike">
                <a:solidFill>
                  <a:schemeClr val="accent1"/>
                </a:solidFill>
                <a:latin typeface="Garamond"/>
                <a:ea typeface="Garamond"/>
                <a:cs typeface="Garamond"/>
                <a:sym typeface="Garamond"/>
              </a:defRPr>
            </a:lvl1pPr>
            <a:lvl2pPr indent="0" lvl="1" marL="457200" marR="0" rtl="0" algn="l">
              <a:spcBef>
                <a:spcPts val="400"/>
              </a:spcBef>
              <a:spcAft>
                <a:spcPts val="600"/>
              </a:spcAft>
              <a:buClr>
                <a:schemeClr val="accent1"/>
              </a:buClr>
              <a:buFont typeface="Arial"/>
              <a:buNone/>
              <a:defRPr b="1" i="0" sz="2000" u="none" cap="none" strike="noStrike">
                <a:solidFill>
                  <a:srgbClr val="262626"/>
                </a:solidFill>
                <a:latin typeface="Garamond"/>
                <a:ea typeface="Garamond"/>
                <a:cs typeface="Garamond"/>
                <a:sym typeface="Garamond"/>
              </a:defRPr>
            </a:lvl2pPr>
            <a:lvl3pPr indent="0" lvl="2" marL="914400" marR="0" rtl="0" algn="l">
              <a:spcBef>
                <a:spcPts val="360"/>
              </a:spcBef>
              <a:spcAft>
                <a:spcPts val="600"/>
              </a:spcAft>
              <a:buClr>
                <a:schemeClr val="accent1"/>
              </a:buClr>
              <a:buFont typeface="Arial"/>
              <a:buNone/>
              <a:defRPr b="1" i="0" sz="1800" u="none" cap="none" strike="noStrike">
                <a:solidFill>
                  <a:srgbClr val="262626"/>
                </a:solidFill>
                <a:latin typeface="Garamond"/>
                <a:ea typeface="Garamond"/>
                <a:cs typeface="Garamond"/>
                <a:sym typeface="Garamond"/>
              </a:defRPr>
            </a:lvl3pPr>
            <a:lvl4pPr indent="0" lvl="3" marL="1371600" marR="0" rtl="0" algn="l">
              <a:spcBef>
                <a:spcPts val="320"/>
              </a:spcBef>
              <a:spcAft>
                <a:spcPts val="600"/>
              </a:spcAft>
              <a:buClr>
                <a:schemeClr val="accent1"/>
              </a:buClr>
              <a:buFont typeface="Arial"/>
              <a:buNone/>
              <a:defRPr b="1" i="0" sz="1600" u="none" cap="none" strike="noStrike">
                <a:solidFill>
                  <a:srgbClr val="262626"/>
                </a:solidFill>
                <a:latin typeface="Garamond"/>
                <a:ea typeface="Garamond"/>
                <a:cs typeface="Garamond"/>
                <a:sym typeface="Garamond"/>
              </a:defRPr>
            </a:lvl4pPr>
            <a:lvl5pPr indent="0" lvl="4" marL="1828800" marR="0" rtl="0" algn="l">
              <a:spcBef>
                <a:spcPts val="320"/>
              </a:spcBef>
              <a:spcAft>
                <a:spcPts val="600"/>
              </a:spcAft>
              <a:buClr>
                <a:schemeClr val="accent1"/>
              </a:buClr>
              <a:buFont typeface="Arial"/>
              <a:buNone/>
              <a:defRPr b="1" i="0" sz="1600" u="none" cap="none" strike="noStrike">
                <a:solidFill>
                  <a:srgbClr val="262626"/>
                </a:solidFill>
                <a:latin typeface="Garamond"/>
                <a:ea typeface="Garamond"/>
                <a:cs typeface="Garamond"/>
                <a:sym typeface="Garamond"/>
              </a:defRPr>
            </a:lvl5pPr>
            <a:lvl6pPr indent="0" lvl="5" marL="2286000" marR="0" rtl="0" algn="l">
              <a:spcBef>
                <a:spcPts val="320"/>
              </a:spcBef>
              <a:spcAft>
                <a:spcPts val="600"/>
              </a:spcAft>
              <a:buClr>
                <a:schemeClr val="accent1"/>
              </a:buClr>
              <a:buFont typeface="Arial"/>
              <a:buNone/>
              <a:defRPr b="1" i="0" sz="1600" u="none" cap="none" strike="noStrike">
                <a:solidFill>
                  <a:srgbClr val="262626"/>
                </a:solidFill>
                <a:latin typeface="Garamond"/>
                <a:ea typeface="Garamond"/>
                <a:cs typeface="Garamond"/>
                <a:sym typeface="Garamond"/>
              </a:defRPr>
            </a:lvl6pPr>
            <a:lvl7pPr indent="0" lvl="6" marL="2743200" marR="0" rtl="0" algn="l">
              <a:spcBef>
                <a:spcPts val="320"/>
              </a:spcBef>
              <a:spcAft>
                <a:spcPts val="600"/>
              </a:spcAft>
              <a:buClr>
                <a:schemeClr val="accent1"/>
              </a:buClr>
              <a:buFont typeface="Arial"/>
              <a:buNone/>
              <a:defRPr b="1" i="0" sz="1600" u="none" cap="none" strike="noStrike">
                <a:solidFill>
                  <a:srgbClr val="262626"/>
                </a:solidFill>
                <a:latin typeface="Garamond"/>
                <a:ea typeface="Garamond"/>
                <a:cs typeface="Garamond"/>
                <a:sym typeface="Garamond"/>
              </a:defRPr>
            </a:lvl7pPr>
            <a:lvl8pPr indent="0" lvl="7" marL="3200400" marR="0" rtl="0" algn="l">
              <a:spcBef>
                <a:spcPts val="320"/>
              </a:spcBef>
              <a:spcAft>
                <a:spcPts val="600"/>
              </a:spcAft>
              <a:buClr>
                <a:schemeClr val="accent1"/>
              </a:buClr>
              <a:buFont typeface="Arial"/>
              <a:buNone/>
              <a:defRPr b="1" i="0" sz="1600" u="none" cap="none" strike="noStrike">
                <a:solidFill>
                  <a:srgbClr val="262626"/>
                </a:solidFill>
                <a:latin typeface="Garamond"/>
                <a:ea typeface="Garamond"/>
                <a:cs typeface="Garamond"/>
                <a:sym typeface="Garamond"/>
              </a:defRPr>
            </a:lvl8pPr>
            <a:lvl9pPr indent="0" lvl="8" marL="3657600" marR="0" rtl="0" algn="l">
              <a:spcBef>
                <a:spcPts val="320"/>
              </a:spcBef>
              <a:spcAft>
                <a:spcPts val="600"/>
              </a:spcAft>
              <a:buClr>
                <a:schemeClr val="accent1"/>
              </a:buClr>
              <a:buFont typeface="Arial"/>
              <a:buNone/>
              <a:defRPr b="1" i="0" sz="1600" u="none" cap="none" strike="noStrike">
                <a:solidFill>
                  <a:srgbClr val="262626"/>
                </a:solidFill>
                <a:latin typeface="Garamond"/>
                <a:ea typeface="Garamond"/>
                <a:cs typeface="Garamond"/>
                <a:sym typeface="Garamond"/>
              </a:defRPr>
            </a:lvl9pPr>
          </a:lstStyle>
          <a:p/>
        </p:txBody>
      </p:sp>
      <p:sp>
        <p:nvSpPr>
          <p:cNvPr id="53" name="Shape 53"/>
          <p:cNvSpPr txBox="1"/>
          <p:nvPr>
            <p:ph idx="2" type="body"/>
          </p:nvPr>
        </p:nvSpPr>
        <p:spPr>
          <a:xfrm>
            <a:off x="1295400" y="3243261"/>
            <a:ext cx="4718303" cy="2632604"/>
          </a:xfrm>
          <a:prstGeom prst="rect">
            <a:avLst/>
          </a:prstGeom>
          <a:noFill/>
          <a:ln>
            <a:noFill/>
          </a:ln>
        </p:spPr>
        <p:txBody>
          <a:bodyPr anchorCtr="0" anchor="t" bIns="91425" lIns="91425" rIns="91425" tIns="91425"/>
          <a:lstStyle>
            <a:lvl1pPr indent="-110490" lvl="0" marL="285750" marR="0" rtl="0" algn="l">
              <a:spcBef>
                <a:spcPts val="480"/>
              </a:spcBef>
              <a:spcAft>
                <a:spcPts val="600"/>
              </a:spcAft>
              <a:buClr>
                <a:schemeClr val="accent1"/>
              </a:buClr>
              <a:buSzPct val="115000"/>
              <a:buFont typeface="Arial"/>
              <a:buChar char="•"/>
              <a:defRPr b="0" i="0" sz="2400" u="none" cap="none" strike="noStrike">
                <a:solidFill>
                  <a:srgbClr val="262626"/>
                </a:solidFill>
                <a:latin typeface="Garamond"/>
                <a:ea typeface="Garamond"/>
                <a:cs typeface="Garamond"/>
                <a:sym typeface="Garamond"/>
              </a:defRPr>
            </a:lvl1pPr>
            <a:lvl2pPr indent="-139700" lvl="1" marL="742950" marR="0" rtl="0" algn="l">
              <a:spcBef>
                <a:spcPts val="400"/>
              </a:spcBef>
              <a:spcAft>
                <a:spcPts val="600"/>
              </a:spcAft>
              <a:buClr>
                <a:schemeClr val="accent1"/>
              </a:buClr>
              <a:buSzPct val="115000"/>
              <a:buFont typeface="Arial"/>
              <a:buChar char="•"/>
              <a:defRPr b="0" i="0" sz="2000" u="none" cap="none" strike="noStrike">
                <a:solidFill>
                  <a:srgbClr val="262626"/>
                </a:solidFill>
                <a:latin typeface="Garamond"/>
                <a:ea typeface="Garamond"/>
                <a:cs typeface="Garamond"/>
                <a:sym typeface="Garamond"/>
              </a:defRPr>
            </a:lvl2pPr>
            <a:lvl3pPr indent="-154305" lvl="2" marL="1200150" marR="0" rtl="0" algn="l">
              <a:spcBef>
                <a:spcPts val="360"/>
              </a:spcBef>
              <a:spcAft>
                <a:spcPts val="600"/>
              </a:spcAft>
              <a:buClr>
                <a:schemeClr val="accent1"/>
              </a:buClr>
              <a:buSzPct val="115000"/>
              <a:buFont typeface="Arial"/>
              <a:buChar char="•"/>
              <a:defRPr b="0" i="0" sz="1800" u="none" cap="none" strike="noStrike">
                <a:solidFill>
                  <a:srgbClr val="262626"/>
                </a:solidFill>
                <a:latin typeface="Garamond"/>
                <a:ea typeface="Garamond"/>
                <a:cs typeface="Garamond"/>
                <a:sym typeface="Garamond"/>
              </a:defRPr>
            </a:lvl3pPr>
            <a:lvl4pPr indent="-54610" lvl="3" marL="1543050" marR="0" rtl="0" algn="l">
              <a:spcBef>
                <a:spcPts val="320"/>
              </a:spcBef>
              <a:spcAft>
                <a:spcPts val="600"/>
              </a:spcAft>
              <a:buClr>
                <a:schemeClr val="accent1"/>
              </a:buClr>
              <a:buSzPct val="115000"/>
              <a:buFont typeface="Arial"/>
              <a:buChar char="•"/>
              <a:defRPr b="0" i="0" sz="1600" u="none" cap="none" strike="noStrike">
                <a:solidFill>
                  <a:srgbClr val="262626"/>
                </a:solidFill>
                <a:latin typeface="Garamond"/>
                <a:ea typeface="Garamond"/>
                <a:cs typeface="Garamond"/>
                <a:sym typeface="Garamond"/>
              </a:defRPr>
            </a:lvl4pPr>
            <a:lvl5pPr indent="-69214" lvl="4" marL="200025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5pPr>
            <a:lvl6pPr indent="-126364" lvl="5" marL="25146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6pPr>
            <a:lvl7pPr indent="-126364" lvl="6" marL="29718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7pPr>
            <a:lvl8pPr indent="-126365" lvl="7" marL="34290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8pPr>
            <a:lvl9pPr indent="-126365" lvl="8" marL="38862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9pPr>
          </a:lstStyle>
          <a:p/>
        </p:txBody>
      </p:sp>
      <p:sp>
        <p:nvSpPr>
          <p:cNvPr id="54" name="Shape 54"/>
          <p:cNvSpPr txBox="1"/>
          <p:nvPr>
            <p:ph idx="3" type="body"/>
          </p:nvPr>
        </p:nvSpPr>
        <p:spPr>
          <a:xfrm>
            <a:off x="6180669" y="2658533"/>
            <a:ext cx="4718303" cy="576262"/>
          </a:xfrm>
          <a:prstGeom prst="rect">
            <a:avLst/>
          </a:prstGeom>
          <a:noFill/>
          <a:ln>
            <a:noFill/>
          </a:ln>
        </p:spPr>
        <p:txBody>
          <a:bodyPr anchorCtr="0" anchor="b" bIns="91425" lIns="91425" rIns="91425" tIns="91425"/>
          <a:lstStyle>
            <a:lvl1pPr indent="0" lvl="0" marL="0" marR="0" rtl="0" algn="l">
              <a:spcBef>
                <a:spcPts val="672"/>
              </a:spcBef>
              <a:spcAft>
                <a:spcPts val="600"/>
              </a:spcAft>
              <a:buClr>
                <a:schemeClr val="accent1"/>
              </a:buClr>
              <a:buFont typeface="Arial"/>
              <a:buNone/>
              <a:defRPr b="0" i="0" sz="2800" u="none" cap="none" strike="noStrike">
                <a:solidFill>
                  <a:schemeClr val="accent1"/>
                </a:solidFill>
                <a:latin typeface="Garamond"/>
                <a:ea typeface="Garamond"/>
                <a:cs typeface="Garamond"/>
                <a:sym typeface="Garamond"/>
              </a:defRPr>
            </a:lvl1pPr>
            <a:lvl2pPr indent="0" lvl="1" marL="457200" marR="0" rtl="0" algn="l">
              <a:spcBef>
                <a:spcPts val="400"/>
              </a:spcBef>
              <a:spcAft>
                <a:spcPts val="600"/>
              </a:spcAft>
              <a:buClr>
                <a:schemeClr val="accent1"/>
              </a:buClr>
              <a:buFont typeface="Arial"/>
              <a:buNone/>
              <a:defRPr b="1" i="0" sz="2000" u="none" cap="none" strike="noStrike">
                <a:solidFill>
                  <a:srgbClr val="262626"/>
                </a:solidFill>
                <a:latin typeface="Garamond"/>
                <a:ea typeface="Garamond"/>
                <a:cs typeface="Garamond"/>
                <a:sym typeface="Garamond"/>
              </a:defRPr>
            </a:lvl2pPr>
            <a:lvl3pPr indent="0" lvl="2" marL="914400" marR="0" rtl="0" algn="l">
              <a:spcBef>
                <a:spcPts val="360"/>
              </a:spcBef>
              <a:spcAft>
                <a:spcPts val="600"/>
              </a:spcAft>
              <a:buClr>
                <a:schemeClr val="accent1"/>
              </a:buClr>
              <a:buFont typeface="Arial"/>
              <a:buNone/>
              <a:defRPr b="1" i="0" sz="1800" u="none" cap="none" strike="noStrike">
                <a:solidFill>
                  <a:srgbClr val="262626"/>
                </a:solidFill>
                <a:latin typeface="Garamond"/>
                <a:ea typeface="Garamond"/>
                <a:cs typeface="Garamond"/>
                <a:sym typeface="Garamond"/>
              </a:defRPr>
            </a:lvl3pPr>
            <a:lvl4pPr indent="0" lvl="3" marL="1371600" marR="0" rtl="0" algn="l">
              <a:spcBef>
                <a:spcPts val="320"/>
              </a:spcBef>
              <a:spcAft>
                <a:spcPts val="600"/>
              </a:spcAft>
              <a:buClr>
                <a:schemeClr val="accent1"/>
              </a:buClr>
              <a:buFont typeface="Arial"/>
              <a:buNone/>
              <a:defRPr b="1" i="0" sz="1600" u="none" cap="none" strike="noStrike">
                <a:solidFill>
                  <a:srgbClr val="262626"/>
                </a:solidFill>
                <a:latin typeface="Garamond"/>
                <a:ea typeface="Garamond"/>
                <a:cs typeface="Garamond"/>
                <a:sym typeface="Garamond"/>
              </a:defRPr>
            </a:lvl4pPr>
            <a:lvl5pPr indent="0" lvl="4" marL="1828800" marR="0" rtl="0" algn="l">
              <a:spcBef>
                <a:spcPts val="320"/>
              </a:spcBef>
              <a:spcAft>
                <a:spcPts val="600"/>
              </a:spcAft>
              <a:buClr>
                <a:schemeClr val="accent1"/>
              </a:buClr>
              <a:buFont typeface="Arial"/>
              <a:buNone/>
              <a:defRPr b="1" i="0" sz="1600" u="none" cap="none" strike="noStrike">
                <a:solidFill>
                  <a:srgbClr val="262626"/>
                </a:solidFill>
                <a:latin typeface="Garamond"/>
                <a:ea typeface="Garamond"/>
                <a:cs typeface="Garamond"/>
                <a:sym typeface="Garamond"/>
              </a:defRPr>
            </a:lvl5pPr>
            <a:lvl6pPr indent="0" lvl="5" marL="2286000" marR="0" rtl="0" algn="l">
              <a:spcBef>
                <a:spcPts val="320"/>
              </a:spcBef>
              <a:spcAft>
                <a:spcPts val="600"/>
              </a:spcAft>
              <a:buClr>
                <a:schemeClr val="accent1"/>
              </a:buClr>
              <a:buFont typeface="Arial"/>
              <a:buNone/>
              <a:defRPr b="1" i="0" sz="1600" u="none" cap="none" strike="noStrike">
                <a:solidFill>
                  <a:srgbClr val="262626"/>
                </a:solidFill>
                <a:latin typeface="Garamond"/>
                <a:ea typeface="Garamond"/>
                <a:cs typeface="Garamond"/>
                <a:sym typeface="Garamond"/>
              </a:defRPr>
            </a:lvl6pPr>
            <a:lvl7pPr indent="0" lvl="6" marL="2743200" marR="0" rtl="0" algn="l">
              <a:spcBef>
                <a:spcPts val="320"/>
              </a:spcBef>
              <a:spcAft>
                <a:spcPts val="600"/>
              </a:spcAft>
              <a:buClr>
                <a:schemeClr val="accent1"/>
              </a:buClr>
              <a:buFont typeface="Arial"/>
              <a:buNone/>
              <a:defRPr b="1" i="0" sz="1600" u="none" cap="none" strike="noStrike">
                <a:solidFill>
                  <a:srgbClr val="262626"/>
                </a:solidFill>
                <a:latin typeface="Garamond"/>
                <a:ea typeface="Garamond"/>
                <a:cs typeface="Garamond"/>
                <a:sym typeface="Garamond"/>
              </a:defRPr>
            </a:lvl7pPr>
            <a:lvl8pPr indent="0" lvl="7" marL="3200400" marR="0" rtl="0" algn="l">
              <a:spcBef>
                <a:spcPts val="320"/>
              </a:spcBef>
              <a:spcAft>
                <a:spcPts val="600"/>
              </a:spcAft>
              <a:buClr>
                <a:schemeClr val="accent1"/>
              </a:buClr>
              <a:buFont typeface="Arial"/>
              <a:buNone/>
              <a:defRPr b="1" i="0" sz="1600" u="none" cap="none" strike="noStrike">
                <a:solidFill>
                  <a:srgbClr val="262626"/>
                </a:solidFill>
                <a:latin typeface="Garamond"/>
                <a:ea typeface="Garamond"/>
                <a:cs typeface="Garamond"/>
                <a:sym typeface="Garamond"/>
              </a:defRPr>
            </a:lvl8pPr>
            <a:lvl9pPr indent="0" lvl="8" marL="3657600" marR="0" rtl="0" algn="l">
              <a:spcBef>
                <a:spcPts val="320"/>
              </a:spcBef>
              <a:spcAft>
                <a:spcPts val="600"/>
              </a:spcAft>
              <a:buClr>
                <a:schemeClr val="accent1"/>
              </a:buClr>
              <a:buFont typeface="Arial"/>
              <a:buNone/>
              <a:defRPr b="1" i="0" sz="1600" u="none" cap="none" strike="noStrike">
                <a:solidFill>
                  <a:srgbClr val="262626"/>
                </a:solidFill>
                <a:latin typeface="Garamond"/>
                <a:ea typeface="Garamond"/>
                <a:cs typeface="Garamond"/>
                <a:sym typeface="Garamond"/>
              </a:defRPr>
            </a:lvl9pPr>
          </a:lstStyle>
          <a:p/>
        </p:txBody>
      </p:sp>
      <p:sp>
        <p:nvSpPr>
          <p:cNvPr id="55" name="Shape 55"/>
          <p:cNvSpPr txBox="1"/>
          <p:nvPr>
            <p:ph idx="4" type="body"/>
          </p:nvPr>
        </p:nvSpPr>
        <p:spPr>
          <a:xfrm>
            <a:off x="6180669" y="3243261"/>
            <a:ext cx="4718303" cy="2632604"/>
          </a:xfrm>
          <a:prstGeom prst="rect">
            <a:avLst/>
          </a:prstGeom>
          <a:noFill/>
          <a:ln>
            <a:noFill/>
          </a:ln>
        </p:spPr>
        <p:txBody>
          <a:bodyPr anchorCtr="0" anchor="t" bIns="91425" lIns="91425" rIns="91425" tIns="91425"/>
          <a:lstStyle>
            <a:lvl1pPr indent="-110490" lvl="0" marL="285750" marR="0" rtl="0" algn="l">
              <a:spcBef>
                <a:spcPts val="480"/>
              </a:spcBef>
              <a:spcAft>
                <a:spcPts val="600"/>
              </a:spcAft>
              <a:buClr>
                <a:schemeClr val="accent1"/>
              </a:buClr>
              <a:buSzPct val="115000"/>
              <a:buFont typeface="Arial"/>
              <a:buChar char="•"/>
              <a:defRPr b="0" i="0" sz="2400" u="none" cap="none" strike="noStrike">
                <a:solidFill>
                  <a:srgbClr val="262626"/>
                </a:solidFill>
                <a:latin typeface="Garamond"/>
                <a:ea typeface="Garamond"/>
                <a:cs typeface="Garamond"/>
                <a:sym typeface="Garamond"/>
              </a:defRPr>
            </a:lvl1pPr>
            <a:lvl2pPr indent="-139700" lvl="1" marL="742950" marR="0" rtl="0" algn="l">
              <a:spcBef>
                <a:spcPts val="400"/>
              </a:spcBef>
              <a:spcAft>
                <a:spcPts val="600"/>
              </a:spcAft>
              <a:buClr>
                <a:schemeClr val="accent1"/>
              </a:buClr>
              <a:buSzPct val="115000"/>
              <a:buFont typeface="Arial"/>
              <a:buChar char="•"/>
              <a:defRPr b="0" i="0" sz="2000" u="none" cap="none" strike="noStrike">
                <a:solidFill>
                  <a:srgbClr val="262626"/>
                </a:solidFill>
                <a:latin typeface="Garamond"/>
                <a:ea typeface="Garamond"/>
                <a:cs typeface="Garamond"/>
                <a:sym typeface="Garamond"/>
              </a:defRPr>
            </a:lvl2pPr>
            <a:lvl3pPr indent="-154305" lvl="2" marL="1200150" marR="0" rtl="0" algn="l">
              <a:spcBef>
                <a:spcPts val="360"/>
              </a:spcBef>
              <a:spcAft>
                <a:spcPts val="600"/>
              </a:spcAft>
              <a:buClr>
                <a:schemeClr val="accent1"/>
              </a:buClr>
              <a:buSzPct val="115000"/>
              <a:buFont typeface="Arial"/>
              <a:buChar char="•"/>
              <a:defRPr b="0" i="0" sz="1800" u="none" cap="none" strike="noStrike">
                <a:solidFill>
                  <a:srgbClr val="262626"/>
                </a:solidFill>
                <a:latin typeface="Garamond"/>
                <a:ea typeface="Garamond"/>
                <a:cs typeface="Garamond"/>
                <a:sym typeface="Garamond"/>
              </a:defRPr>
            </a:lvl3pPr>
            <a:lvl4pPr indent="-54610" lvl="3" marL="1543050" marR="0" rtl="0" algn="l">
              <a:spcBef>
                <a:spcPts val="320"/>
              </a:spcBef>
              <a:spcAft>
                <a:spcPts val="600"/>
              </a:spcAft>
              <a:buClr>
                <a:schemeClr val="accent1"/>
              </a:buClr>
              <a:buSzPct val="115000"/>
              <a:buFont typeface="Arial"/>
              <a:buChar char="•"/>
              <a:defRPr b="0" i="0" sz="1600" u="none" cap="none" strike="noStrike">
                <a:solidFill>
                  <a:srgbClr val="262626"/>
                </a:solidFill>
                <a:latin typeface="Garamond"/>
                <a:ea typeface="Garamond"/>
                <a:cs typeface="Garamond"/>
                <a:sym typeface="Garamond"/>
              </a:defRPr>
            </a:lvl4pPr>
            <a:lvl5pPr indent="-69214" lvl="4" marL="200025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5pPr>
            <a:lvl6pPr indent="-126364" lvl="5" marL="25146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6pPr>
            <a:lvl7pPr indent="-126364" lvl="6" marL="29718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7pPr>
            <a:lvl8pPr indent="-126365" lvl="7" marL="34290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8pPr>
            <a:lvl9pPr indent="-126365" lvl="8" marL="38862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9pPr>
          </a:lstStyle>
          <a:p/>
        </p:txBody>
      </p:sp>
      <p:sp>
        <p:nvSpPr>
          <p:cNvPr id="56" name="Shape 56"/>
          <p:cNvSpPr txBox="1"/>
          <p:nvPr>
            <p:ph idx="10" type="dt"/>
          </p:nvPr>
        </p:nvSpPr>
        <p:spPr>
          <a:xfrm>
            <a:off x="8677500" y="5969000"/>
            <a:ext cx="1600199" cy="27939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57" name="Shape 57"/>
          <p:cNvSpPr txBox="1"/>
          <p:nvPr>
            <p:ph idx="11" type="ftr"/>
          </p:nvPr>
        </p:nvSpPr>
        <p:spPr>
          <a:xfrm>
            <a:off x="1295400" y="5969000"/>
            <a:ext cx="7305900" cy="27939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58" name="Shape 58"/>
          <p:cNvSpPr txBox="1"/>
          <p:nvPr>
            <p:ph idx="12" type="sldNum"/>
          </p:nvPr>
        </p:nvSpPr>
        <p:spPr>
          <a:xfrm>
            <a:off x="10353900" y="5969000"/>
            <a:ext cx="542696" cy="2793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dk1"/>
                </a:solidFill>
                <a:latin typeface="Garamond"/>
                <a:ea typeface="Garamond"/>
                <a:cs typeface="Garamond"/>
                <a:sym typeface="Garamond"/>
              </a:rPr>
              <a:t>‹#›</a:t>
            </a:fld>
          </a:p>
        </p:txBody>
      </p:sp>
      <p:cxnSp>
        <p:nvCxnSpPr>
          <p:cNvPr id="59" name="Shape 59"/>
          <p:cNvCxnSpPr/>
          <p:nvPr/>
        </p:nvCxnSpPr>
        <p:spPr>
          <a:xfrm>
            <a:off x="1396169" y="2421466"/>
            <a:ext cx="9407298" cy="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0" name="Shape 60"/>
        <p:cNvGrpSpPr/>
        <p:nvPr/>
      </p:nvGrpSpPr>
      <p:grpSpPr>
        <a:xfrm>
          <a:off x="0" y="0"/>
          <a:ext cx="0" cy="0"/>
          <a:chOff x="0" y="0"/>
          <a:chExt cx="0" cy="0"/>
        </a:xfrm>
      </p:grpSpPr>
      <p:sp>
        <p:nvSpPr>
          <p:cNvPr id="61" name="Shape 61"/>
          <p:cNvSpPr txBox="1"/>
          <p:nvPr>
            <p:ph type="title"/>
          </p:nvPr>
        </p:nvSpPr>
        <p:spPr>
          <a:xfrm>
            <a:off x="1295401" y="982132"/>
            <a:ext cx="9601196" cy="1303867"/>
          </a:xfrm>
          <a:prstGeom prst="rect">
            <a:avLst/>
          </a:prstGeom>
          <a:noFill/>
          <a:ln>
            <a:noFill/>
          </a:ln>
        </p:spPr>
        <p:txBody>
          <a:bodyPr anchorCtr="0" anchor="ctr" bIns="91425" lIns="91425" rIns="91425" tIns="91425"/>
          <a:lstStyle>
            <a:lvl1pPr indent="0" lvl="0" marL="0" marR="0" rtl="0" algn="ctr">
              <a:spcBef>
                <a:spcPts val="0"/>
              </a:spcBef>
              <a:buClr>
                <a:srgbClr val="262626"/>
              </a:buClr>
              <a:buFont typeface="Garamond"/>
              <a:buNone/>
              <a:defRPr b="0" i="0" sz="4400" u="none" cap="none" strike="noStrike">
                <a:solidFill>
                  <a:srgbClr val="262626"/>
                </a:solidFill>
                <a:latin typeface="Garamond"/>
                <a:ea typeface="Garamond"/>
                <a:cs typeface="Garamond"/>
                <a:sym typeface="Garamond"/>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62" name="Shape 62"/>
          <p:cNvSpPr txBox="1"/>
          <p:nvPr>
            <p:ph idx="10" type="dt"/>
          </p:nvPr>
        </p:nvSpPr>
        <p:spPr>
          <a:xfrm>
            <a:off x="8677500" y="5969000"/>
            <a:ext cx="1600199" cy="27939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63" name="Shape 63"/>
          <p:cNvSpPr txBox="1"/>
          <p:nvPr>
            <p:ph idx="11" type="ftr"/>
          </p:nvPr>
        </p:nvSpPr>
        <p:spPr>
          <a:xfrm>
            <a:off x="1295400" y="5969000"/>
            <a:ext cx="7305900" cy="27939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64" name="Shape 64"/>
          <p:cNvSpPr txBox="1"/>
          <p:nvPr>
            <p:ph idx="12" type="sldNum"/>
          </p:nvPr>
        </p:nvSpPr>
        <p:spPr>
          <a:xfrm>
            <a:off x="10353900" y="5969000"/>
            <a:ext cx="542696" cy="2793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dk1"/>
                </a:solidFill>
                <a:latin typeface="Garamond"/>
                <a:ea typeface="Garamond"/>
                <a:cs typeface="Garamond"/>
                <a:sym typeface="Garamond"/>
              </a:rPr>
              <a:t>‹#›</a:t>
            </a:fld>
          </a:p>
        </p:txBody>
      </p:sp>
      <p:cxnSp>
        <p:nvCxnSpPr>
          <p:cNvPr id="65" name="Shape 65"/>
          <p:cNvCxnSpPr/>
          <p:nvPr/>
        </p:nvCxnSpPr>
        <p:spPr>
          <a:xfrm>
            <a:off x="1396169" y="2421466"/>
            <a:ext cx="9407298" cy="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6" name="Shape 66"/>
        <p:cNvGrpSpPr/>
        <p:nvPr/>
      </p:nvGrpSpPr>
      <p:grpSpPr>
        <a:xfrm>
          <a:off x="0" y="0"/>
          <a:ext cx="0" cy="0"/>
          <a:chOff x="0" y="0"/>
          <a:chExt cx="0" cy="0"/>
        </a:xfrm>
      </p:grpSpPr>
      <p:sp>
        <p:nvSpPr>
          <p:cNvPr id="67" name="Shape 67"/>
          <p:cNvSpPr txBox="1"/>
          <p:nvPr>
            <p:ph idx="10" type="dt"/>
          </p:nvPr>
        </p:nvSpPr>
        <p:spPr>
          <a:xfrm>
            <a:off x="8677500" y="5969000"/>
            <a:ext cx="1600199" cy="27939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68" name="Shape 68"/>
          <p:cNvSpPr txBox="1"/>
          <p:nvPr>
            <p:ph idx="11" type="ftr"/>
          </p:nvPr>
        </p:nvSpPr>
        <p:spPr>
          <a:xfrm>
            <a:off x="1295400" y="5969000"/>
            <a:ext cx="7305900" cy="27939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69" name="Shape 69"/>
          <p:cNvSpPr txBox="1"/>
          <p:nvPr>
            <p:ph idx="12" type="sldNum"/>
          </p:nvPr>
        </p:nvSpPr>
        <p:spPr>
          <a:xfrm>
            <a:off x="10353900" y="5969000"/>
            <a:ext cx="542696" cy="2793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dk1"/>
                </a:solidFill>
                <a:latin typeface="Garamond"/>
                <a:ea typeface="Garamond"/>
                <a:cs typeface="Garamond"/>
                <a:sym typeface="Garamond"/>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0" name="Shape 70"/>
        <p:cNvGrpSpPr/>
        <p:nvPr/>
      </p:nvGrpSpPr>
      <p:grpSpPr>
        <a:xfrm>
          <a:off x="0" y="0"/>
          <a:ext cx="0" cy="0"/>
          <a:chOff x="0" y="0"/>
          <a:chExt cx="0" cy="0"/>
        </a:xfrm>
      </p:grpSpPr>
      <p:sp>
        <p:nvSpPr>
          <p:cNvPr id="71" name="Shape 71"/>
          <p:cNvSpPr txBox="1"/>
          <p:nvPr>
            <p:ph type="title"/>
          </p:nvPr>
        </p:nvSpPr>
        <p:spPr>
          <a:xfrm>
            <a:off x="1293811" y="1388533"/>
            <a:ext cx="3718455" cy="1371599"/>
          </a:xfrm>
          <a:prstGeom prst="rect">
            <a:avLst/>
          </a:prstGeom>
          <a:noFill/>
          <a:ln>
            <a:noFill/>
          </a:ln>
        </p:spPr>
        <p:txBody>
          <a:bodyPr anchorCtr="0" anchor="b" bIns="91425" lIns="91425" rIns="91425" tIns="91425"/>
          <a:lstStyle>
            <a:lvl1pPr indent="0" lvl="0" marL="0" marR="0" rtl="0" algn="ctr">
              <a:spcBef>
                <a:spcPts val="0"/>
              </a:spcBef>
              <a:buClr>
                <a:srgbClr val="262626"/>
              </a:buClr>
              <a:buFont typeface="Garamond"/>
              <a:buNone/>
              <a:defRPr b="0" i="0" sz="2400" u="none" cap="none" strike="noStrike">
                <a:solidFill>
                  <a:srgbClr val="262626"/>
                </a:solidFill>
                <a:latin typeface="Garamond"/>
                <a:ea typeface="Garamond"/>
                <a:cs typeface="Garamond"/>
                <a:sym typeface="Garamond"/>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72" name="Shape 72"/>
          <p:cNvSpPr txBox="1"/>
          <p:nvPr>
            <p:ph idx="1" type="body"/>
          </p:nvPr>
        </p:nvSpPr>
        <p:spPr>
          <a:xfrm>
            <a:off x="5418667" y="982130"/>
            <a:ext cx="5469465" cy="4893735"/>
          </a:xfrm>
          <a:prstGeom prst="rect">
            <a:avLst/>
          </a:prstGeom>
          <a:noFill/>
          <a:ln>
            <a:noFill/>
          </a:ln>
        </p:spPr>
        <p:txBody>
          <a:bodyPr anchorCtr="0" anchor="ctr" bIns="91425" lIns="91425" rIns="91425" tIns="91425"/>
          <a:lstStyle>
            <a:lvl1pPr indent="-110490" lvl="0" marL="285750" marR="0" rtl="0" algn="l">
              <a:spcBef>
                <a:spcPts val="480"/>
              </a:spcBef>
              <a:spcAft>
                <a:spcPts val="600"/>
              </a:spcAft>
              <a:buClr>
                <a:schemeClr val="accent1"/>
              </a:buClr>
              <a:buSzPct val="115000"/>
              <a:buFont typeface="Arial"/>
              <a:buChar char="•"/>
              <a:defRPr b="0" i="0" sz="2400" u="none" cap="none" strike="noStrike">
                <a:solidFill>
                  <a:srgbClr val="262626"/>
                </a:solidFill>
                <a:latin typeface="Garamond"/>
                <a:ea typeface="Garamond"/>
                <a:cs typeface="Garamond"/>
                <a:sym typeface="Garamond"/>
              </a:defRPr>
            </a:lvl1pPr>
            <a:lvl2pPr indent="-139700" lvl="1" marL="742950" marR="0" rtl="0" algn="l">
              <a:spcBef>
                <a:spcPts val="400"/>
              </a:spcBef>
              <a:spcAft>
                <a:spcPts val="600"/>
              </a:spcAft>
              <a:buClr>
                <a:schemeClr val="accent1"/>
              </a:buClr>
              <a:buSzPct val="115000"/>
              <a:buFont typeface="Arial"/>
              <a:buChar char="•"/>
              <a:defRPr b="0" i="0" sz="2000" u="none" cap="none" strike="noStrike">
                <a:solidFill>
                  <a:srgbClr val="262626"/>
                </a:solidFill>
                <a:latin typeface="Garamond"/>
                <a:ea typeface="Garamond"/>
                <a:cs typeface="Garamond"/>
                <a:sym typeface="Garamond"/>
              </a:defRPr>
            </a:lvl2pPr>
            <a:lvl3pPr indent="-154305" lvl="2" marL="1200150" marR="0" rtl="0" algn="l">
              <a:spcBef>
                <a:spcPts val="360"/>
              </a:spcBef>
              <a:spcAft>
                <a:spcPts val="600"/>
              </a:spcAft>
              <a:buClr>
                <a:schemeClr val="accent1"/>
              </a:buClr>
              <a:buSzPct val="115000"/>
              <a:buFont typeface="Arial"/>
              <a:buChar char="•"/>
              <a:defRPr b="0" i="0" sz="1800" u="none" cap="none" strike="noStrike">
                <a:solidFill>
                  <a:srgbClr val="262626"/>
                </a:solidFill>
                <a:latin typeface="Garamond"/>
                <a:ea typeface="Garamond"/>
                <a:cs typeface="Garamond"/>
                <a:sym typeface="Garamond"/>
              </a:defRPr>
            </a:lvl3pPr>
            <a:lvl4pPr indent="-54610" lvl="3" marL="1543050" marR="0" rtl="0" algn="l">
              <a:spcBef>
                <a:spcPts val="320"/>
              </a:spcBef>
              <a:spcAft>
                <a:spcPts val="600"/>
              </a:spcAft>
              <a:buClr>
                <a:schemeClr val="accent1"/>
              </a:buClr>
              <a:buSzPct val="115000"/>
              <a:buFont typeface="Arial"/>
              <a:buChar char="•"/>
              <a:defRPr b="0" i="0" sz="1600" u="none" cap="none" strike="noStrike">
                <a:solidFill>
                  <a:srgbClr val="262626"/>
                </a:solidFill>
                <a:latin typeface="Garamond"/>
                <a:ea typeface="Garamond"/>
                <a:cs typeface="Garamond"/>
                <a:sym typeface="Garamond"/>
              </a:defRPr>
            </a:lvl4pPr>
            <a:lvl5pPr indent="-69214" lvl="4" marL="200025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5pPr>
            <a:lvl6pPr indent="-126364" lvl="5" marL="25146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6pPr>
            <a:lvl7pPr indent="-126364" lvl="6" marL="29718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7pPr>
            <a:lvl8pPr indent="-126365" lvl="7" marL="34290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8pPr>
            <a:lvl9pPr indent="-126365" lvl="8" marL="38862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9pPr>
          </a:lstStyle>
          <a:p/>
        </p:txBody>
      </p:sp>
      <p:sp>
        <p:nvSpPr>
          <p:cNvPr id="73" name="Shape 73"/>
          <p:cNvSpPr txBox="1"/>
          <p:nvPr>
            <p:ph idx="2" type="body"/>
          </p:nvPr>
        </p:nvSpPr>
        <p:spPr>
          <a:xfrm>
            <a:off x="1293811" y="3031065"/>
            <a:ext cx="3718455" cy="2438404"/>
          </a:xfrm>
          <a:prstGeom prst="rect">
            <a:avLst/>
          </a:prstGeom>
          <a:noFill/>
          <a:ln>
            <a:noFill/>
          </a:ln>
        </p:spPr>
        <p:txBody>
          <a:bodyPr anchorCtr="0" anchor="t" bIns="91425" lIns="91425" rIns="91425" tIns="91425"/>
          <a:lstStyle>
            <a:lvl1pPr indent="0" lvl="0" marL="0" marR="0" rtl="0" algn="ctr">
              <a:spcBef>
                <a:spcPts val="320"/>
              </a:spcBef>
              <a:spcAft>
                <a:spcPts val="600"/>
              </a:spcAft>
              <a:buClr>
                <a:schemeClr val="accent1"/>
              </a:buClr>
              <a:buFont typeface="Arial"/>
              <a:buNone/>
              <a:defRPr b="0" i="0" sz="1600" u="none" cap="none" strike="noStrike">
                <a:solidFill>
                  <a:srgbClr val="262626"/>
                </a:solidFill>
                <a:latin typeface="Garamond"/>
                <a:ea typeface="Garamond"/>
                <a:cs typeface="Garamond"/>
                <a:sym typeface="Garamond"/>
              </a:defRPr>
            </a:lvl1pPr>
            <a:lvl2pPr indent="0" lvl="1" marL="457200" marR="0" rtl="0" algn="l">
              <a:spcBef>
                <a:spcPts val="240"/>
              </a:spcBef>
              <a:spcAft>
                <a:spcPts val="600"/>
              </a:spcAft>
              <a:buClr>
                <a:schemeClr val="accent1"/>
              </a:buClr>
              <a:buFont typeface="Arial"/>
              <a:buNone/>
              <a:defRPr b="0" i="0" sz="1200" u="none" cap="none" strike="noStrike">
                <a:solidFill>
                  <a:srgbClr val="262626"/>
                </a:solidFill>
                <a:latin typeface="Garamond"/>
                <a:ea typeface="Garamond"/>
                <a:cs typeface="Garamond"/>
                <a:sym typeface="Garamond"/>
              </a:defRPr>
            </a:lvl2pPr>
            <a:lvl3pPr indent="0" lvl="2" marL="914400" marR="0" rtl="0" algn="l">
              <a:spcBef>
                <a:spcPts val="200"/>
              </a:spcBef>
              <a:spcAft>
                <a:spcPts val="600"/>
              </a:spcAft>
              <a:buClr>
                <a:schemeClr val="accent1"/>
              </a:buClr>
              <a:buFont typeface="Arial"/>
              <a:buNone/>
              <a:defRPr b="0" i="0" sz="1000" u="none" cap="none" strike="noStrike">
                <a:solidFill>
                  <a:srgbClr val="262626"/>
                </a:solidFill>
                <a:latin typeface="Garamond"/>
                <a:ea typeface="Garamond"/>
                <a:cs typeface="Garamond"/>
                <a:sym typeface="Garamond"/>
              </a:defRPr>
            </a:lvl3pPr>
            <a:lvl4pPr indent="0" lvl="3" marL="1371600" marR="0" rtl="0" algn="l">
              <a:spcBef>
                <a:spcPts val="180"/>
              </a:spcBef>
              <a:spcAft>
                <a:spcPts val="600"/>
              </a:spcAft>
              <a:buClr>
                <a:schemeClr val="accent1"/>
              </a:buClr>
              <a:buFont typeface="Arial"/>
              <a:buNone/>
              <a:defRPr b="0" i="0" sz="900" u="none" cap="none" strike="noStrike">
                <a:solidFill>
                  <a:srgbClr val="262626"/>
                </a:solidFill>
                <a:latin typeface="Garamond"/>
                <a:ea typeface="Garamond"/>
                <a:cs typeface="Garamond"/>
                <a:sym typeface="Garamond"/>
              </a:defRPr>
            </a:lvl4pPr>
            <a:lvl5pPr indent="0" lvl="4" marL="1828800" marR="0" rtl="0" algn="l">
              <a:spcBef>
                <a:spcPts val="180"/>
              </a:spcBef>
              <a:spcAft>
                <a:spcPts val="600"/>
              </a:spcAft>
              <a:buClr>
                <a:schemeClr val="accent1"/>
              </a:buClr>
              <a:buFont typeface="Arial"/>
              <a:buNone/>
              <a:defRPr b="0" i="0" sz="900" u="none" cap="none" strike="noStrike">
                <a:solidFill>
                  <a:srgbClr val="262626"/>
                </a:solidFill>
                <a:latin typeface="Garamond"/>
                <a:ea typeface="Garamond"/>
                <a:cs typeface="Garamond"/>
                <a:sym typeface="Garamond"/>
              </a:defRPr>
            </a:lvl5pPr>
            <a:lvl6pPr indent="0" lvl="5" marL="2286000" marR="0" rtl="0" algn="l">
              <a:spcBef>
                <a:spcPts val="180"/>
              </a:spcBef>
              <a:spcAft>
                <a:spcPts val="600"/>
              </a:spcAft>
              <a:buClr>
                <a:schemeClr val="accent1"/>
              </a:buClr>
              <a:buFont typeface="Arial"/>
              <a:buNone/>
              <a:defRPr b="0" i="0" sz="900" u="none" cap="none" strike="noStrike">
                <a:solidFill>
                  <a:srgbClr val="262626"/>
                </a:solidFill>
                <a:latin typeface="Garamond"/>
                <a:ea typeface="Garamond"/>
                <a:cs typeface="Garamond"/>
                <a:sym typeface="Garamond"/>
              </a:defRPr>
            </a:lvl6pPr>
            <a:lvl7pPr indent="0" lvl="6" marL="2743200" marR="0" rtl="0" algn="l">
              <a:spcBef>
                <a:spcPts val="180"/>
              </a:spcBef>
              <a:spcAft>
                <a:spcPts val="600"/>
              </a:spcAft>
              <a:buClr>
                <a:schemeClr val="accent1"/>
              </a:buClr>
              <a:buFont typeface="Arial"/>
              <a:buNone/>
              <a:defRPr b="0" i="0" sz="900" u="none" cap="none" strike="noStrike">
                <a:solidFill>
                  <a:srgbClr val="262626"/>
                </a:solidFill>
                <a:latin typeface="Garamond"/>
                <a:ea typeface="Garamond"/>
                <a:cs typeface="Garamond"/>
                <a:sym typeface="Garamond"/>
              </a:defRPr>
            </a:lvl7pPr>
            <a:lvl8pPr indent="0" lvl="7" marL="3200400" marR="0" rtl="0" algn="l">
              <a:spcBef>
                <a:spcPts val="180"/>
              </a:spcBef>
              <a:spcAft>
                <a:spcPts val="600"/>
              </a:spcAft>
              <a:buClr>
                <a:schemeClr val="accent1"/>
              </a:buClr>
              <a:buFont typeface="Arial"/>
              <a:buNone/>
              <a:defRPr b="0" i="0" sz="900" u="none" cap="none" strike="noStrike">
                <a:solidFill>
                  <a:srgbClr val="262626"/>
                </a:solidFill>
                <a:latin typeface="Garamond"/>
                <a:ea typeface="Garamond"/>
                <a:cs typeface="Garamond"/>
                <a:sym typeface="Garamond"/>
              </a:defRPr>
            </a:lvl8pPr>
            <a:lvl9pPr indent="0" lvl="8" marL="3657600" marR="0" rtl="0" algn="l">
              <a:spcBef>
                <a:spcPts val="180"/>
              </a:spcBef>
              <a:spcAft>
                <a:spcPts val="600"/>
              </a:spcAft>
              <a:buClr>
                <a:schemeClr val="accent1"/>
              </a:buClr>
              <a:buFont typeface="Arial"/>
              <a:buNone/>
              <a:defRPr b="0" i="0" sz="900" u="none" cap="none" strike="noStrike">
                <a:solidFill>
                  <a:srgbClr val="262626"/>
                </a:solidFill>
                <a:latin typeface="Garamond"/>
                <a:ea typeface="Garamond"/>
                <a:cs typeface="Garamond"/>
                <a:sym typeface="Garamond"/>
              </a:defRPr>
            </a:lvl9pPr>
          </a:lstStyle>
          <a:p/>
        </p:txBody>
      </p:sp>
      <p:sp>
        <p:nvSpPr>
          <p:cNvPr id="74" name="Shape 74"/>
          <p:cNvSpPr txBox="1"/>
          <p:nvPr>
            <p:ph idx="10" type="dt"/>
          </p:nvPr>
        </p:nvSpPr>
        <p:spPr>
          <a:xfrm>
            <a:off x="8677500" y="5969000"/>
            <a:ext cx="1600199" cy="27939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75" name="Shape 75"/>
          <p:cNvSpPr txBox="1"/>
          <p:nvPr>
            <p:ph idx="11" type="ftr"/>
          </p:nvPr>
        </p:nvSpPr>
        <p:spPr>
          <a:xfrm>
            <a:off x="1295400" y="5969000"/>
            <a:ext cx="7305900" cy="27939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76" name="Shape 76"/>
          <p:cNvSpPr txBox="1"/>
          <p:nvPr>
            <p:ph idx="12" type="sldNum"/>
          </p:nvPr>
        </p:nvSpPr>
        <p:spPr>
          <a:xfrm>
            <a:off x="10353900" y="5969000"/>
            <a:ext cx="542696" cy="2793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dk1"/>
                </a:solidFill>
                <a:latin typeface="Garamond"/>
                <a:ea typeface="Garamond"/>
                <a:cs typeface="Garamond"/>
                <a:sym typeface="Garamond"/>
              </a:rPr>
              <a:t>‹#›</a:t>
            </a:fld>
          </a:p>
        </p:txBody>
      </p:sp>
      <p:cxnSp>
        <p:nvCxnSpPr>
          <p:cNvPr id="77" name="Shape 77"/>
          <p:cNvCxnSpPr/>
          <p:nvPr/>
        </p:nvCxnSpPr>
        <p:spPr>
          <a:xfrm>
            <a:off x="1396169" y="2912533"/>
            <a:ext cx="3514498" cy="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8" name="Shape 78"/>
        <p:cNvGrpSpPr/>
        <p:nvPr/>
      </p:nvGrpSpPr>
      <p:grpSpPr>
        <a:xfrm>
          <a:off x="0" y="0"/>
          <a:ext cx="0" cy="0"/>
          <a:chOff x="0" y="0"/>
          <a:chExt cx="0" cy="0"/>
        </a:xfrm>
      </p:grpSpPr>
      <p:sp>
        <p:nvSpPr>
          <p:cNvPr id="79" name="Shape 79"/>
          <p:cNvSpPr txBox="1"/>
          <p:nvPr>
            <p:ph type="title"/>
          </p:nvPr>
        </p:nvSpPr>
        <p:spPr>
          <a:xfrm>
            <a:off x="1295399" y="1883832"/>
            <a:ext cx="6241815" cy="1371599"/>
          </a:xfrm>
          <a:prstGeom prst="rect">
            <a:avLst/>
          </a:prstGeom>
          <a:noFill/>
          <a:ln>
            <a:noFill/>
          </a:ln>
        </p:spPr>
        <p:txBody>
          <a:bodyPr anchorCtr="0" anchor="b" bIns="91425" lIns="91425" rIns="91425" tIns="91425"/>
          <a:lstStyle>
            <a:lvl1pPr indent="0" lvl="0" marL="0" marR="0" rtl="0" algn="ctr">
              <a:spcBef>
                <a:spcPts val="0"/>
              </a:spcBef>
              <a:buClr>
                <a:srgbClr val="262626"/>
              </a:buClr>
              <a:buFont typeface="Garamond"/>
              <a:buNone/>
              <a:defRPr b="0" i="0" sz="2800" u="none" cap="none" strike="noStrike">
                <a:solidFill>
                  <a:srgbClr val="262626"/>
                </a:solidFill>
                <a:latin typeface="Garamond"/>
                <a:ea typeface="Garamond"/>
                <a:cs typeface="Garamond"/>
                <a:sym typeface="Garamond"/>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80" name="Shape 80"/>
          <p:cNvSpPr/>
          <p:nvPr>
            <p:ph idx="2" type="pic"/>
          </p:nvPr>
        </p:nvSpPr>
        <p:spPr>
          <a:xfrm>
            <a:off x="8094831" y="1041400"/>
            <a:ext cx="3063346" cy="4775200"/>
          </a:xfrm>
          <a:prstGeom prst="roundRect">
            <a:avLst>
              <a:gd fmla="val 0" name="adj"/>
            </a:avLst>
          </a:prstGeom>
          <a:noFill/>
          <a:ln cap="flat" cmpd="thickThin" w="57150">
            <a:solidFill>
              <a:srgbClr val="7F7F7F"/>
            </a:solidFill>
            <a:prstDash val="solid"/>
            <a:miter/>
            <a:headEnd len="med" w="med" type="none"/>
            <a:tailEnd len="med" w="med" type="none"/>
          </a:ln>
        </p:spPr>
        <p:txBody>
          <a:bodyPr anchorCtr="0" anchor="t" bIns="91425" lIns="91425" rIns="91425" tIns="91425"/>
          <a:lstStyle>
            <a:lvl1pPr indent="0" lvl="0" marL="0" marR="0" rtl="0" algn="ctr">
              <a:spcBef>
                <a:spcPts val="320"/>
              </a:spcBef>
              <a:spcAft>
                <a:spcPts val="600"/>
              </a:spcAft>
              <a:buClr>
                <a:schemeClr val="accent1"/>
              </a:buClr>
              <a:buFont typeface="Arial"/>
              <a:buNone/>
              <a:defRPr b="0" i="0" sz="1600" u="none" cap="none" strike="noStrike">
                <a:solidFill>
                  <a:srgbClr val="262626"/>
                </a:solidFill>
                <a:latin typeface="Garamond"/>
                <a:ea typeface="Garamond"/>
                <a:cs typeface="Garamond"/>
                <a:sym typeface="Garamond"/>
              </a:defRPr>
            </a:lvl1pPr>
            <a:lvl2pPr indent="0" lvl="1" marL="457200" marR="0" rtl="0" algn="l">
              <a:spcBef>
                <a:spcPts val="320"/>
              </a:spcBef>
              <a:spcAft>
                <a:spcPts val="600"/>
              </a:spcAft>
              <a:buClr>
                <a:schemeClr val="accent1"/>
              </a:buClr>
              <a:buFont typeface="Arial"/>
              <a:buNone/>
              <a:defRPr b="0" i="0" sz="1600" u="none" cap="none" strike="noStrike">
                <a:solidFill>
                  <a:srgbClr val="262626"/>
                </a:solidFill>
                <a:latin typeface="Garamond"/>
                <a:ea typeface="Garamond"/>
                <a:cs typeface="Garamond"/>
                <a:sym typeface="Garamond"/>
              </a:defRPr>
            </a:lvl2pPr>
            <a:lvl3pPr indent="0" lvl="2" marL="914400" marR="0" rtl="0" algn="l">
              <a:spcBef>
                <a:spcPts val="320"/>
              </a:spcBef>
              <a:spcAft>
                <a:spcPts val="600"/>
              </a:spcAft>
              <a:buClr>
                <a:schemeClr val="accent1"/>
              </a:buClr>
              <a:buFont typeface="Arial"/>
              <a:buNone/>
              <a:defRPr b="0" i="0" sz="1600" u="none" cap="none" strike="noStrike">
                <a:solidFill>
                  <a:srgbClr val="262626"/>
                </a:solidFill>
                <a:latin typeface="Garamond"/>
                <a:ea typeface="Garamond"/>
                <a:cs typeface="Garamond"/>
                <a:sym typeface="Garamond"/>
              </a:defRPr>
            </a:lvl3pPr>
            <a:lvl4pPr indent="0" lvl="3" marL="1371600" marR="0" rtl="0" algn="l">
              <a:spcBef>
                <a:spcPts val="320"/>
              </a:spcBef>
              <a:spcAft>
                <a:spcPts val="600"/>
              </a:spcAft>
              <a:buClr>
                <a:schemeClr val="accent1"/>
              </a:buClr>
              <a:buFont typeface="Arial"/>
              <a:buNone/>
              <a:defRPr b="0" i="0" sz="1600" u="none" cap="none" strike="noStrike">
                <a:solidFill>
                  <a:srgbClr val="262626"/>
                </a:solidFill>
                <a:latin typeface="Garamond"/>
                <a:ea typeface="Garamond"/>
                <a:cs typeface="Garamond"/>
                <a:sym typeface="Garamond"/>
              </a:defRPr>
            </a:lvl4pPr>
            <a:lvl5pPr indent="0" lvl="4" marL="1828800" marR="0" rtl="0" algn="l">
              <a:spcBef>
                <a:spcPts val="320"/>
              </a:spcBef>
              <a:spcAft>
                <a:spcPts val="600"/>
              </a:spcAft>
              <a:buClr>
                <a:schemeClr val="accent1"/>
              </a:buClr>
              <a:buFont typeface="Arial"/>
              <a:buNone/>
              <a:defRPr b="0" i="0" sz="1600" u="none" cap="none" strike="noStrike">
                <a:solidFill>
                  <a:srgbClr val="262626"/>
                </a:solidFill>
                <a:latin typeface="Garamond"/>
                <a:ea typeface="Garamond"/>
                <a:cs typeface="Garamond"/>
                <a:sym typeface="Garamond"/>
              </a:defRPr>
            </a:lvl5pPr>
            <a:lvl6pPr indent="0" lvl="5" marL="2286000" marR="0" rtl="0" algn="l">
              <a:spcBef>
                <a:spcPts val="320"/>
              </a:spcBef>
              <a:spcAft>
                <a:spcPts val="600"/>
              </a:spcAft>
              <a:buClr>
                <a:schemeClr val="accent1"/>
              </a:buClr>
              <a:buFont typeface="Arial"/>
              <a:buNone/>
              <a:defRPr b="0" i="0" sz="1600" u="none" cap="none" strike="noStrike">
                <a:solidFill>
                  <a:srgbClr val="262626"/>
                </a:solidFill>
                <a:latin typeface="Garamond"/>
                <a:ea typeface="Garamond"/>
                <a:cs typeface="Garamond"/>
                <a:sym typeface="Garamond"/>
              </a:defRPr>
            </a:lvl6pPr>
            <a:lvl7pPr indent="0" lvl="6" marL="2743200" marR="0" rtl="0" algn="l">
              <a:spcBef>
                <a:spcPts val="320"/>
              </a:spcBef>
              <a:spcAft>
                <a:spcPts val="600"/>
              </a:spcAft>
              <a:buClr>
                <a:schemeClr val="accent1"/>
              </a:buClr>
              <a:buFont typeface="Arial"/>
              <a:buNone/>
              <a:defRPr b="0" i="0" sz="1600" u="none" cap="none" strike="noStrike">
                <a:solidFill>
                  <a:srgbClr val="262626"/>
                </a:solidFill>
                <a:latin typeface="Garamond"/>
                <a:ea typeface="Garamond"/>
                <a:cs typeface="Garamond"/>
                <a:sym typeface="Garamond"/>
              </a:defRPr>
            </a:lvl7pPr>
            <a:lvl8pPr indent="0" lvl="7" marL="3200400" marR="0" rtl="0" algn="l">
              <a:spcBef>
                <a:spcPts val="320"/>
              </a:spcBef>
              <a:spcAft>
                <a:spcPts val="600"/>
              </a:spcAft>
              <a:buClr>
                <a:schemeClr val="accent1"/>
              </a:buClr>
              <a:buFont typeface="Arial"/>
              <a:buNone/>
              <a:defRPr b="0" i="0" sz="1600" u="none" cap="none" strike="noStrike">
                <a:solidFill>
                  <a:srgbClr val="262626"/>
                </a:solidFill>
                <a:latin typeface="Garamond"/>
                <a:ea typeface="Garamond"/>
                <a:cs typeface="Garamond"/>
                <a:sym typeface="Garamond"/>
              </a:defRPr>
            </a:lvl8pPr>
            <a:lvl9pPr indent="0" lvl="8" marL="3657600" marR="0" rtl="0" algn="l">
              <a:spcBef>
                <a:spcPts val="320"/>
              </a:spcBef>
              <a:spcAft>
                <a:spcPts val="600"/>
              </a:spcAft>
              <a:buClr>
                <a:schemeClr val="accent1"/>
              </a:buClr>
              <a:buFont typeface="Arial"/>
              <a:buNone/>
              <a:defRPr b="0" i="0" sz="1600" u="none" cap="none" strike="noStrike">
                <a:solidFill>
                  <a:srgbClr val="262626"/>
                </a:solidFill>
                <a:latin typeface="Garamond"/>
                <a:ea typeface="Garamond"/>
                <a:cs typeface="Garamond"/>
                <a:sym typeface="Garamond"/>
              </a:defRPr>
            </a:lvl9pPr>
          </a:lstStyle>
          <a:p/>
        </p:txBody>
      </p:sp>
      <p:sp>
        <p:nvSpPr>
          <p:cNvPr id="81" name="Shape 81"/>
          <p:cNvSpPr txBox="1"/>
          <p:nvPr>
            <p:ph idx="1" type="body"/>
          </p:nvPr>
        </p:nvSpPr>
        <p:spPr>
          <a:xfrm>
            <a:off x="1295399" y="3255432"/>
            <a:ext cx="6241815" cy="1828800"/>
          </a:xfrm>
          <a:prstGeom prst="rect">
            <a:avLst/>
          </a:prstGeom>
          <a:noFill/>
          <a:ln>
            <a:noFill/>
          </a:ln>
        </p:spPr>
        <p:txBody>
          <a:bodyPr anchorCtr="0" anchor="t" bIns="91425" lIns="91425" rIns="91425" tIns="91425"/>
          <a:lstStyle>
            <a:lvl1pPr indent="0" lvl="0" marL="0" marR="0" rtl="0" algn="ctr">
              <a:spcBef>
                <a:spcPts val="360"/>
              </a:spcBef>
              <a:spcAft>
                <a:spcPts val="600"/>
              </a:spcAft>
              <a:buClr>
                <a:schemeClr val="accent1"/>
              </a:buClr>
              <a:buFont typeface="Arial"/>
              <a:buNone/>
              <a:defRPr b="0" i="0" sz="1800" u="none" cap="none" strike="noStrike">
                <a:solidFill>
                  <a:srgbClr val="262626"/>
                </a:solidFill>
                <a:latin typeface="Garamond"/>
                <a:ea typeface="Garamond"/>
                <a:cs typeface="Garamond"/>
                <a:sym typeface="Garamond"/>
              </a:defRPr>
            </a:lvl1pPr>
            <a:lvl2pPr indent="0" lvl="1" marL="457200" marR="0" rtl="0" algn="l">
              <a:spcBef>
                <a:spcPts val="240"/>
              </a:spcBef>
              <a:spcAft>
                <a:spcPts val="600"/>
              </a:spcAft>
              <a:buClr>
                <a:schemeClr val="accent1"/>
              </a:buClr>
              <a:buFont typeface="Arial"/>
              <a:buNone/>
              <a:defRPr b="0" i="0" sz="1200" u="none" cap="none" strike="noStrike">
                <a:solidFill>
                  <a:srgbClr val="262626"/>
                </a:solidFill>
                <a:latin typeface="Garamond"/>
                <a:ea typeface="Garamond"/>
                <a:cs typeface="Garamond"/>
                <a:sym typeface="Garamond"/>
              </a:defRPr>
            </a:lvl2pPr>
            <a:lvl3pPr indent="0" lvl="2" marL="914400" marR="0" rtl="0" algn="l">
              <a:spcBef>
                <a:spcPts val="200"/>
              </a:spcBef>
              <a:spcAft>
                <a:spcPts val="600"/>
              </a:spcAft>
              <a:buClr>
                <a:schemeClr val="accent1"/>
              </a:buClr>
              <a:buFont typeface="Arial"/>
              <a:buNone/>
              <a:defRPr b="0" i="0" sz="1000" u="none" cap="none" strike="noStrike">
                <a:solidFill>
                  <a:srgbClr val="262626"/>
                </a:solidFill>
                <a:latin typeface="Garamond"/>
                <a:ea typeface="Garamond"/>
                <a:cs typeface="Garamond"/>
                <a:sym typeface="Garamond"/>
              </a:defRPr>
            </a:lvl3pPr>
            <a:lvl4pPr indent="0" lvl="3" marL="1371600" marR="0" rtl="0" algn="l">
              <a:spcBef>
                <a:spcPts val="180"/>
              </a:spcBef>
              <a:spcAft>
                <a:spcPts val="600"/>
              </a:spcAft>
              <a:buClr>
                <a:schemeClr val="accent1"/>
              </a:buClr>
              <a:buFont typeface="Arial"/>
              <a:buNone/>
              <a:defRPr b="0" i="0" sz="900" u="none" cap="none" strike="noStrike">
                <a:solidFill>
                  <a:srgbClr val="262626"/>
                </a:solidFill>
                <a:latin typeface="Garamond"/>
                <a:ea typeface="Garamond"/>
                <a:cs typeface="Garamond"/>
                <a:sym typeface="Garamond"/>
              </a:defRPr>
            </a:lvl4pPr>
            <a:lvl5pPr indent="0" lvl="4" marL="1828800" marR="0" rtl="0" algn="l">
              <a:spcBef>
                <a:spcPts val="180"/>
              </a:spcBef>
              <a:spcAft>
                <a:spcPts val="600"/>
              </a:spcAft>
              <a:buClr>
                <a:schemeClr val="accent1"/>
              </a:buClr>
              <a:buFont typeface="Arial"/>
              <a:buNone/>
              <a:defRPr b="0" i="0" sz="900" u="none" cap="none" strike="noStrike">
                <a:solidFill>
                  <a:srgbClr val="262626"/>
                </a:solidFill>
                <a:latin typeface="Garamond"/>
                <a:ea typeface="Garamond"/>
                <a:cs typeface="Garamond"/>
                <a:sym typeface="Garamond"/>
              </a:defRPr>
            </a:lvl5pPr>
            <a:lvl6pPr indent="0" lvl="5" marL="2286000" marR="0" rtl="0" algn="l">
              <a:spcBef>
                <a:spcPts val="180"/>
              </a:spcBef>
              <a:spcAft>
                <a:spcPts val="600"/>
              </a:spcAft>
              <a:buClr>
                <a:schemeClr val="accent1"/>
              </a:buClr>
              <a:buFont typeface="Arial"/>
              <a:buNone/>
              <a:defRPr b="0" i="0" sz="900" u="none" cap="none" strike="noStrike">
                <a:solidFill>
                  <a:srgbClr val="262626"/>
                </a:solidFill>
                <a:latin typeface="Garamond"/>
                <a:ea typeface="Garamond"/>
                <a:cs typeface="Garamond"/>
                <a:sym typeface="Garamond"/>
              </a:defRPr>
            </a:lvl6pPr>
            <a:lvl7pPr indent="0" lvl="6" marL="2743200" marR="0" rtl="0" algn="l">
              <a:spcBef>
                <a:spcPts val="180"/>
              </a:spcBef>
              <a:spcAft>
                <a:spcPts val="600"/>
              </a:spcAft>
              <a:buClr>
                <a:schemeClr val="accent1"/>
              </a:buClr>
              <a:buFont typeface="Arial"/>
              <a:buNone/>
              <a:defRPr b="0" i="0" sz="900" u="none" cap="none" strike="noStrike">
                <a:solidFill>
                  <a:srgbClr val="262626"/>
                </a:solidFill>
                <a:latin typeface="Garamond"/>
                <a:ea typeface="Garamond"/>
                <a:cs typeface="Garamond"/>
                <a:sym typeface="Garamond"/>
              </a:defRPr>
            </a:lvl7pPr>
            <a:lvl8pPr indent="0" lvl="7" marL="3200400" marR="0" rtl="0" algn="l">
              <a:spcBef>
                <a:spcPts val="180"/>
              </a:spcBef>
              <a:spcAft>
                <a:spcPts val="600"/>
              </a:spcAft>
              <a:buClr>
                <a:schemeClr val="accent1"/>
              </a:buClr>
              <a:buFont typeface="Arial"/>
              <a:buNone/>
              <a:defRPr b="0" i="0" sz="900" u="none" cap="none" strike="noStrike">
                <a:solidFill>
                  <a:srgbClr val="262626"/>
                </a:solidFill>
                <a:latin typeface="Garamond"/>
                <a:ea typeface="Garamond"/>
                <a:cs typeface="Garamond"/>
                <a:sym typeface="Garamond"/>
              </a:defRPr>
            </a:lvl8pPr>
            <a:lvl9pPr indent="0" lvl="8" marL="3657600" marR="0" rtl="0" algn="l">
              <a:spcBef>
                <a:spcPts val="180"/>
              </a:spcBef>
              <a:spcAft>
                <a:spcPts val="600"/>
              </a:spcAft>
              <a:buClr>
                <a:schemeClr val="accent1"/>
              </a:buClr>
              <a:buFont typeface="Arial"/>
              <a:buNone/>
              <a:defRPr b="0" i="0" sz="900" u="none" cap="none" strike="noStrike">
                <a:solidFill>
                  <a:srgbClr val="262626"/>
                </a:solidFill>
                <a:latin typeface="Garamond"/>
                <a:ea typeface="Garamond"/>
                <a:cs typeface="Garamond"/>
                <a:sym typeface="Garamond"/>
              </a:defRPr>
            </a:lvl9pPr>
          </a:lstStyle>
          <a:p/>
        </p:txBody>
      </p:sp>
      <p:sp>
        <p:nvSpPr>
          <p:cNvPr id="82" name="Shape 82"/>
          <p:cNvSpPr txBox="1"/>
          <p:nvPr>
            <p:ph idx="10" type="dt"/>
          </p:nvPr>
        </p:nvSpPr>
        <p:spPr>
          <a:xfrm>
            <a:off x="8677500" y="5969000"/>
            <a:ext cx="1600199" cy="27939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83" name="Shape 83"/>
          <p:cNvSpPr txBox="1"/>
          <p:nvPr>
            <p:ph idx="11" type="ftr"/>
          </p:nvPr>
        </p:nvSpPr>
        <p:spPr>
          <a:xfrm>
            <a:off x="1295400" y="5969000"/>
            <a:ext cx="7305900" cy="27939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84" name="Shape 84"/>
          <p:cNvSpPr txBox="1"/>
          <p:nvPr>
            <p:ph idx="12" type="sldNum"/>
          </p:nvPr>
        </p:nvSpPr>
        <p:spPr>
          <a:xfrm>
            <a:off x="10353900" y="5969000"/>
            <a:ext cx="542696" cy="2793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dk1"/>
                </a:solidFill>
                <a:latin typeface="Garamond"/>
                <a:ea typeface="Garamond"/>
                <a:cs typeface="Garamond"/>
                <a:sym typeface="Garamond"/>
              </a:rPr>
              <a:t>‹#›</a:t>
            </a:fld>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10" Type="http://schemas.openxmlformats.org/officeDocument/2006/relationships/slideLayout" Target="../slideLayouts/slideLayout7.xml"/><Relationship Id="rId21" Type="http://schemas.openxmlformats.org/officeDocument/2006/relationships/theme" Target="../theme/theme1.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04.jpg"/><Relationship Id="rId2" Type="http://schemas.openxmlformats.org/officeDocument/2006/relationships/image" Target="../media/image02.png"/><Relationship Id="rId3" Type="http://schemas.openxmlformats.org/officeDocument/2006/relationships/image" Target="../media/image00.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grpSp>
        <p:nvGrpSpPr>
          <p:cNvPr id="6" name="Shape 6"/>
          <p:cNvGrpSpPr/>
          <p:nvPr/>
        </p:nvGrpSpPr>
        <p:grpSpPr>
          <a:xfrm>
            <a:off x="-15736" y="0"/>
            <a:ext cx="12229961" cy="6856214"/>
            <a:chOff x="-15736" y="0"/>
            <a:chExt cx="12229961" cy="6856214"/>
          </a:xfrm>
        </p:grpSpPr>
        <p:pic>
          <p:nvPicPr>
            <p:cNvPr descr="HD-PanelContent.png" id="7" name="Shape 7"/>
            <p:cNvPicPr preferRelativeResize="0"/>
            <p:nvPr/>
          </p:nvPicPr>
          <p:blipFill rotWithShape="1">
            <a:blip r:embed="rId2">
              <a:alphaModFix/>
            </a:blip>
            <a:srcRect b="0" l="0" r="0" t="0"/>
            <a:stretch/>
          </p:blipFill>
          <p:spPr>
            <a:xfrm>
              <a:off x="0" y="0"/>
              <a:ext cx="12188824" cy="6856214"/>
            </a:xfrm>
            <a:prstGeom prst="rect">
              <a:avLst/>
            </a:prstGeom>
            <a:noFill/>
            <a:ln>
              <a:noFill/>
            </a:ln>
          </p:spPr>
        </p:pic>
        <p:sp>
          <p:nvSpPr>
            <p:cNvPr id="8" name="Shape 8"/>
            <p:cNvSpPr/>
            <p:nvPr/>
          </p:nvSpPr>
          <p:spPr>
            <a:xfrm>
              <a:off x="608012" y="609600"/>
              <a:ext cx="10972799" cy="5638800"/>
            </a:xfrm>
            <a:prstGeom prst="rect">
              <a:avLst/>
            </a:prstGeom>
            <a:noFill/>
            <a:ln cap="flat" cmpd="sng" w="15875">
              <a:solidFill>
                <a:schemeClr val="accen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HDRibbonContent-UniformTrim.png" id="9" name="Shape 9"/>
            <p:cNvPicPr preferRelativeResize="0"/>
            <p:nvPr/>
          </p:nvPicPr>
          <p:blipFill rotWithShape="1">
            <a:blip r:embed="rId3">
              <a:alphaModFix/>
            </a:blip>
            <a:srcRect b="0" l="0" r="0" t="0"/>
            <a:stretch/>
          </p:blipFill>
          <p:spPr>
            <a:xfrm>
              <a:off x="-15736" y="3153832"/>
              <a:ext cx="777239" cy="606425"/>
            </a:xfrm>
            <a:prstGeom prst="rect">
              <a:avLst/>
            </a:prstGeom>
            <a:noFill/>
            <a:ln>
              <a:noFill/>
            </a:ln>
          </p:spPr>
        </p:pic>
        <p:pic>
          <p:nvPicPr>
            <p:cNvPr descr="HDRibbonContent-UniformTrim.png" id="10" name="Shape 10"/>
            <p:cNvPicPr preferRelativeResize="0"/>
            <p:nvPr/>
          </p:nvPicPr>
          <p:blipFill rotWithShape="1">
            <a:blip r:embed="rId3">
              <a:alphaModFix/>
            </a:blip>
            <a:srcRect b="0" l="0" r="0" t="0"/>
            <a:stretch/>
          </p:blipFill>
          <p:spPr>
            <a:xfrm>
              <a:off x="11436985" y="3153832"/>
              <a:ext cx="777239" cy="606425"/>
            </a:xfrm>
            <a:prstGeom prst="rect">
              <a:avLst/>
            </a:prstGeom>
            <a:noFill/>
            <a:ln>
              <a:noFill/>
            </a:ln>
          </p:spPr>
        </p:pic>
      </p:grpSp>
      <p:sp>
        <p:nvSpPr>
          <p:cNvPr id="11" name="Shape 11"/>
          <p:cNvSpPr txBox="1"/>
          <p:nvPr>
            <p:ph type="title"/>
          </p:nvPr>
        </p:nvSpPr>
        <p:spPr>
          <a:xfrm>
            <a:off x="1295401" y="982132"/>
            <a:ext cx="9601196" cy="1303867"/>
          </a:xfrm>
          <a:prstGeom prst="rect">
            <a:avLst/>
          </a:prstGeom>
          <a:noFill/>
          <a:ln>
            <a:noFill/>
          </a:ln>
        </p:spPr>
        <p:txBody>
          <a:bodyPr anchorCtr="0" anchor="ctr" bIns="91425" lIns="91425" rIns="91425" tIns="91425"/>
          <a:lstStyle>
            <a:lvl1pPr indent="0" lvl="0" marL="0" marR="0" rtl="0" algn="ctr">
              <a:spcBef>
                <a:spcPts val="0"/>
              </a:spcBef>
              <a:buClr>
                <a:srgbClr val="262626"/>
              </a:buClr>
              <a:buFont typeface="Garamond"/>
              <a:buNone/>
              <a:defRPr b="0" i="0" sz="4400" u="none" cap="none" strike="noStrike">
                <a:solidFill>
                  <a:srgbClr val="262626"/>
                </a:solidFill>
                <a:latin typeface="Garamond"/>
                <a:ea typeface="Garamond"/>
                <a:cs typeface="Garamond"/>
                <a:sym typeface="Garamond"/>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2" name="Shape 12"/>
          <p:cNvSpPr txBox="1"/>
          <p:nvPr>
            <p:ph idx="1" type="body"/>
          </p:nvPr>
        </p:nvSpPr>
        <p:spPr>
          <a:xfrm>
            <a:off x="1295400" y="2556932"/>
            <a:ext cx="9601196" cy="3318936"/>
          </a:xfrm>
          <a:prstGeom prst="rect">
            <a:avLst/>
          </a:prstGeom>
          <a:noFill/>
          <a:ln>
            <a:noFill/>
          </a:ln>
        </p:spPr>
        <p:txBody>
          <a:bodyPr anchorCtr="0" anchor="t" bIns="91425" lIns="91425" rIns="91425" tIns="91425"/>
          <a:lstStyle>
            <a:lvl1pPr indent="-110490" lvl="0" marL="285750" marR="0" rtl="0" algn="l">
              <a:spcBef>
                <a:spcPts val="480"/>
              </a:spcBef>
              <a:spcAft>
                <a:spcPts val="600"/>
              </a:spcAft>
              <a:buClr>
                <a:schemeClr val="accent1"/>
              </a:buClr>
              <a:buSzPct val="115000"/>
              <a:buFont typeface="Arial"/>
              <a:buChar char="•"/>
              <a:defRPr b="0" i="0" sz="2400" u="none" cap="none" strike="noStrike">
                <a:solidFill>
                  <a:srgbClr val="262626"/>
                </a:solidFill>
                <a:latin typeface="Garamond"/>
                <a:ea typeface="Garamond"/>
                <a:cs typeface="Garamond"/>
                <a:sym typeface="Garamond"/>
              </a:defRPr>
            </a:lvl1pPr>
            <a:lvl2pPr indent="-139700" lvl="1" marL="742950" marR="0" rtl="0" algn="l">
              <a:spcBef>
                <a:spcPts val="400"/>
              </a:spcBef>
              <a:spcAft>
                <a:spcPts val="600"/>
              </a:spcAft>
              <a:buClr>
                <a:schemeClr val="accent1"/>
              </a:buClr>
              <a:buSzPct val="115000"/>
              <a:buFont typeface="Arial"/>
              <a:buChar char="•"/>
              <a:defRPr b="0" i="0" sz="2000" u="none" cap="none" strike="noStrike">
                <a:solidFill>
                  <a:srgbClr val="262626"/>
                </a:solidFill>
                <a:latin typeface="Garamond"/>
                <a:ea typeface="Garamond"/>
                <a:cs typeface="Garamond"/>
                <a:sym typeface="Garamond"/>
              </a:defRPr>
            </a:lvl2pPr>
            <a:lvl3pPr indent="-154305" lvl="2" marL="1200150" marR="0" rtl="0" algn="l">
              <a:spcBef>
                <a:spcPts val="360"/>
              </a:spcBef>
              <a:spcAft>
                <a:spcPts val="600"/>
              </a:spcAft>
              <a:buClr>
                <a:schemeClr val="accent1"/>
              </a:buClr>
              <a:buSzPct val="115000"/>
              <a:buFont typeface="Arial"/>
              <a:buChar char="•"/>
              <a:defRPr b="0" i="0" sz="1800" u="none" cap="none" strike="noStrike">
                <a:solidFill>
                  <a:srgbClr val="262626"/>
                </a:solidFill>
                <a:latin typeface="Garamond"/>
                <a:ea typeface="Garamond"/>
                <a:cs typeface="Garamond"/>
                <a:sym typeface="Garamond"/>
              </a:defRPr>
            </a:lvl3pPr>
            <a:lvl4pPr indent="-54610" lvl="3" marL="1543050" marR="0" rtl="0" algn="l">
              <a:spcBef>
                <a:spcPts val="320"/>
              </a:spcBef>
              <a:spcAft>
                <a:spcPts val="600"/>
              </a:spcAft>
              <a:buClr>
                <a:schemeClr val="accent1"/>
              </a:buClr>
              <a:buSzPct val="115000"/>
              <a:buFont typeface="Arial"/>
              <a:buChar char="•"/>
              <a:defRPr b="0" i="0" sz="1600" u="none" cap="none" strike="noStrike">
                <a:solidFill>
                  <a:srgbClr val="262626"/>
                </a:solidFill>
                <a:latin typeface="Garamond"/>
                <a:ea typeface="Garamond"/>
                <a:cs typeface="Garamond"/>
                <a:sym typeface="Garamond"/>
              </a:defRPr>
            </a:lvl4pPr>
            <a:lvl5pPr indent="-69214" lvl="4" marL="200025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5pPr>
            <a:lvl6pPr indent="-126364" lvl="5" marL="25146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6pPr>
            <a:lvl7pPr indent="-126364" lvl="6" marL="29718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7pPr>
            <a:lvl8pPr indent="-126365" lvl="7" marL="34290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8pPr>
            <a:lvl9pPr indent="-126365" lvl="8" marL="3886200" marR="0" rtl="0" algn="l">
              <a:spcBef>
                <a:spcPts val="280"/>
              </a:spcBef>
              <a:spcAft>
                <a:spcPts val="600"/>
              </a:spcAft>
              <a:buClr>
                <a:schemeClr val="accent1"/>
              </a:buClr>
              <a:buSzPct val="11500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3" name="Shape 13"/>
          <p:cNvSpPr txBox="1"/>
          <p:nvPr>
            <p:ph idx="10" type="dt"/>
          </p:nvPr>
        </p:nvSpPr>
        <p:spPr>
          <a:xfrm>
            <a:off x="8677500" y="5969000"/>
            <a:ext cx="1600199" cy="27939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14" name="Shape 14"/>
          <p:cNvSpPr txBox="1"/>
          <p:nvPr>
            <p:ph idx="11" type="ftr"/>
          </p:nvPr>
        </p:nvSpPr>
        <p:spPr>
          <a:xfrm>
            <a:off x="1295400" y="5969000"/>
            <a:ext cx="7305900" cy="27939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dk1"/>
                </a:solidFill>
                <a:latin typeface="Garamond"/>
                <a:ea typeface="Garamond"/>
                <a:cs typeface="Garamond"/>
                <a:sym typeface="Garamond"/>
              </a:defRPr>
            </a:lvl1pPr>
            <a:lvl2pPr indent="0" lvl="1" marL="457200" marR="0" rtl="0" algn="l">
              <a:spcBef>
                <a:spcPts val="0"/>
              </a:spcBef>
              <a:buNone/>
              <a:defRPr b="0" i="0" sz="1800" u="none" cap="none" strike="noStrike">
                <a:solidFill>
                  <a:schemeClr val="dk1"/>
                </a:solidFill>
                <a:latin typeface="Garamond"/>
                <a:ea typeface="Garamond"/>
                <a:cs typeface="Garamond"/>
                <a:sym typeface="Garamond"/>
              </a:defRPr>
            </a:lvl2pPr>
            <a:lvl3pPr indent="0" lvl="2" marL="914400" marR="0" rtl="0" algn="l">
              <a:spcBef>
                <a:spcPts val="0"/>
              </a:spcBef>
              <a:buNone/>
              <a:defRPr b="0" i="0" sz="1800" u="none" cap="none" strike="noStrike">
                <a:solidFill>
                  <a:schemeClr val="dk1"/>
                </a:solidFill>
                <a:latin typeface="Garamond"/>
                <a:ea typeface="Garamond"/>
                <a:cs typeface="Garamond"/>
                <a:sym typeface="Garamond"/>
              </a:defRPr>
            </a:lvl3pPr>
            <a:lvl4pPr indent="0" lvl="3" marL="1371600" marR="0" rtl="0" algn="l">
              <a:spcBef>
                <a:spcPts val="0"/>
              </a:spcBef>
              <a:buNone/>
              <a:defRPr b="0" i="0" sz="1800" u="none" cap="none" strike="noStrike">
                <a:solidFill>
                  <a:schemeClr val="dk1"/>
                </a:solidFill>
                <a:latin typeface="Garamond"/>
                <a:ea typeface="Garamond"/>
                <a:cs typeface="Garamond"/>
                <a:sym typeface="Garamond"/>
              </a:defRPr>
            </a:lvl4pPr>
            <a:lvl5pPr indent="0" lvl="4" marL="1828800" marR="0" rtl="0" algn="l">
              <a:spcBef>
                <a:spcPts val="0"/>
              </a:spcBef>
              <a:buNone/>
              <a:defRPr b="0" i="0" sz="1800" u="none" cap="none" strike="noStrike">
                <a:solidFill>
                  <a:schemeClr val="dk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dk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dk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dk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dk1"/>
                </a:solidFill>
                <a:latin typeface="Garamond"/>
                <a:ea typeface="Garamond"/>
                <a:cs typeface="Garamond"/>
                <a:sym typeface="Garamond"/>
              </a:defRPr>
            </a:lvl9pPr>
          </a:lstStyle>
          <a:p/>
        </p:txBody>
      </p:sp>
      <p:sp>
        <p:nvSpPr>
          <p:cNvPr id="15" name="Shape 15"/>
          <p:cNvSpPr txBox="1"/>
          <p:nvPr>
            <p:ph idx="12" type="sldNum"/>
          </p:nvPr>
        </p:nvSpPr>
        <p:spPr>
          <a:xfrm>
            <a:off x="10353900" y="5969000"/>
            <a:ext cx="542696" cy="2793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dk1"/>
                </a:solidFill>
                <a:latin typeface="Garamond"/>
                <a:ea typeface="Garamond"/>
                <a:cs typeface="Garamond"/>
                <a:sym typeface="Garamond"/>
              </a:rPr>
              <a:t>‹#›</a:t>
            </a:fld>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ctrTitle"/>
          </p:nvPr>
        </p:nvSpPr>
        <p:spPr>
          <a:xfrm>
            <a:off x="2692398" y="1871131"/>
            <a:ext cx="6815669" cy="1515533"/>
          </a:xfrm>
          <a:prstGeom prst="rect">
            <a:avLst/>
          </a:prstGeom>
          <a:noFill/>
          <a:ln>
            <a:noFill/>
          </a:ln>
        </p:spPr>
        <p:txBody>
          <a:bodyPr anchorCtr="0" anchor="b" bIns="45700" lIns="91425" rIns="91425" tIns="45700">
            <a:noAutofit/>
          </a:bodyPr>
          <a:lstStyle/>
          <a:p>
            <a:pPr indent="0" lvl="0" marL="0" marR="0" rtl="0" algn="ctr">
              <a:spcBef>
                <a:spcPts val="0"/>
              </a:spcBef>
              <a:buClr>
                <a:srgbClr val="262626"/>
              </a:buClr>
              <a:buSzPct val="25000"/>
              <a:buFont typeface="Garamond"/>
              <a:buNone/>
            </a:pPr>
            <a:r>
              <a:rPr b="0" i="0" lang="en-US" sz="5400" u="none" cap="none" strike="noStrike">
                <a:solidFill>
                  <a:srgbClr val="262626"/>
                </a:solidFill>
                <a:latin typeface="Garamond"/>
                <a:ea typeface="Garamond"/>
                <a:cs typeface="Garamond"/>
                <a:sym typeface="Garamond"/>
              </a:rPr>
              <a:t>How to SAQ</a:t>
            </a:r>
          </a:p>
        </p:txBody>
      </p:sp>
      <p:sp>
        <p:nvSpPr>
          <p:cNvPr id="152" name="Shape 152"/>
          <p:cNvSpPr txBox="1"/>
          <p:nvPr>
            <p:ph idx="1" type="subTitle"/>
          </p:nvPr>
        </p:nvSpPr>
        <p:spPr>
          <a:xfrm>
            <a:off x="2692398" y="3657596"/>
            <a:ext cx="6815669" cy="1320801"/>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accent1"/>
              </a:buClr>
              <a:buSzPct val="25000"/>
              <a:buFont typeface="Arial"/>
              <a:buNone/>
            </a:pPr>
            <a:r>
              <a:t/>
            </a:r>
            <a:endParaRPr b="0" i="0" sz="2100" u="none" cap="none" strike="noStrike">
              <a:solidFill>
                <a:schemeClr val="dk1"/>
              </a:solidFill>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1295401" y="982132"/>
            <a:ext cx="9601196" cy="1303867"/>
          </a:xfrm>
          <a:prstGeom prst="rect">
            <a:avLst/>
          </a:prstGeom>
          <a:noFill/>
          <a:ln>
            <a:noFill/>
          </a:ln>
        </p:spPr>
        <p:txBody>
          <a:bodyPr anchorCtr="0" anchor="ctr" bIns="45700" lIns="91425" rIns="91425" tIns="45700">
            <a:noAutofit/>
          </a:bodyPr>
          <a:lstStyle/>
          <a:p>
            <a:pPr indent="0" lvl="0" marL="0" marR="0" rtl="0" algn="ctr">
              <a:spcBef>
                <a:spcPts val="0"/>
              </a:spcBef>
              <a:buClr>
                <a:srgbClr val="262626"/>
              </a:buClr>
              <a:buSzPct val="25000"/>
              <a:buFont typeface="Garamond"/>
              <a:buNone/>
            </a:pPr>
            <a:r>
              <a:rPr b="0" i="0" lang="en-US" sz="4400" u="none" cap="none" strike="noStrike">
                <a:solidFill>
                  <a:srgbClr val="262626"/>
                </a:solidFill>
                <a:latin typeface="Garamond"/>
                <a:ea typeface="Garamond"/>
                <a:cs typeface="Garamond"/>
                <a:sym typeface="Garamond"/>
              </a:rPr>
              <a:t>SAQs</a:t>
            </a:r>
          </a:p>
        </p:txBody>
      </p:sp>
      <p:sp>
        <p:nvSpPr>
          <p:cNvPr id="158" name="Shape 158"/>
          <p:cNvSpPr txBox="1"/>
          <p:nvPr>
            <p:ph idx="1" type="body"/>
          </p:nvPr>
        </p:nvSpPr>
        <p:spPr>
          <a:xfrm>
            <a:off x="1295400" y="2556932"/>
            <a:ext cx="9601196" cy="3318936"/>
          </a:xfrm>
          <a:prstGeom prst="rect">
            <a:avLst/>
          </a:prstGeom>
          <a:noFill/>
          <a:ln>
            <a:noFill/>
          </a:ln>
        </p:spPr>
        <p:txBody>
          <a:bodyPr anchorCtr="0" anchor="t" bIns="45700" lIns="91425" rIns="91425" tIns="45700">
            <a:noAutofit/>
          </a:bodyPr>
          <a:lstStyle/>
          <a:p>
            <a:pPr indent="-285750" lvl="0" marL="285750" marR="0" rtl="0" algn="l">
              <a:spcBef>
                <a:spcPts val="0"/>
              </a:spcBef>
              <a:spcAft>
                <a:spcPts val="0"/>
              </a:spcAft>
              <a:buClr>
                <a:schemeClr val="accent1"/>
              </a:buClr>
              <a:buSzPct val="114557"/>
              <a:buFont typeface="Arial"/>
              <a:buChar char="•"/>
            </a:pPr>
            <a:r>
              <a:rPr b="0" i="0" lang="en-US" sz="2590" u="none" cap="none" strike="noStrike">
                <a:solidFill>
                  <a:srgbClr val="262626"/>
                </a:solidFill>
                <a:latin typeface="Garamond"/>
                <a:ea typeface="Garamond"/>
                <a:cs typeface="Garamond"/>
                <a:sym typeface="Garamond"/>
              </a:rPr>
              <a:t>20% of AP exam</a:t>
            </a:r>
          </a:p>
          <a:p>
            <a:pPr indent="-285750" lvl="0" marL="285750" marR="0" rtl="0" algn="l">
              <a:spcBef>
                <a:spcPts val="1118"/>
              </a:spcBef>
              <a:spcAft>
                <a:spcPts val="0"/>
              </a:spcAft>
              <a:buClr>
                <a:schemeClr val="accent1"/>
              </a:buClr>
              <a:buSzPct val="114557"/>
              <a:buFont typeface="Arial"/>
              <a:buChar char="•"/>
            </a:pPr>
            <a:r>
              <a:rPr b="0" i="0" lang="en-US" sz="2590" u="none" cap="none" strike="noStrike">
                <a:solidFill>
                  <a:srgbClr val="262626"/>
                </a:solidFill>
                <a:latin typeface="Garamond"/>
                <a:ea typeface="Garamond"/>
                <a:cs typeface="Garamond"/>
                <a:sym typeface="Garamond"/>
              </a:rPr>
              <a:t>4 questions, each with three parts</a:t>
            </a:r>
          </a:p>
          <a:p>
            <a:pPr indent="-285750" lvl="0" marL="285750" marR="0" rtl="0" algn="l">
              <a:spcBef>
                <a:spcPts val="1118"/>
              </a:spcBef>
              <a:spcAft>
                <a:spcPts val="0"/>
              </a:spcAft>
              <a:buClr>
                <a:schemeClr val="accent1"/>
              </a:buClr>
              <a:buSzPct val="114557"/>
              <a:buFont typeface="Arial"/>
              <a:buChar char="•"/>
            </a:pPr>
            <a:r>
              <a:rPr b="0" i="0" lang="en-US" sz="2590" u="none" cap="none" strike="noStrike">
                <a:solidFill>
                  <a:srgbClr val="262626"/>
                </a:solidFill>
                <a:latin typeface="Garamond"/>
                <a:ea typeface="Garamond"/>
                <a:cs typeface="Garamond"/>
                <a:sym typeface="Garamond"/>
              </a:rPr>
              <a:t>50 minutes for all 4 SAQs</a:t>
            </a:r>
          </a:p>
          <a:p>
            <a:pPr indent="-285750" lvl="0" marL="285750" marR="0" rtl="0" algn="l">
              <a:spcBef>
                <a:spcPts val="1118"/>
              </a:spcBef>
              <a:spcAft>
                <a:spcPts val="0"/>
              </a:spcAft>
              <a:buClr>
                <a:schemeClr val="accent1"/>
              </a:buClr>
              <a:buSzPct val="114557"/>
              <a:buFont typeface="Arial"/>
              <a:buChar char="•"/>
            </a:pPr>
            <a:r>
              <a:rPr b="0" i="0" lang="en-US" sz="2590" u="none" cap="none" strike="noStrike">
                <a:solidFill>
                  <a:srgbClr val="262626"/>
                </a:solidFill>
                <a:latin typeface="Garamond"/>
                <a:ea typeface="Garamond"/>
                <a:cs typeface="Garamond"/>
                <a:sym typeface="Garamond"/>
              </a:rPr>
              <a:t>Most SAQs will require you to interpret a passage, map, artwork, etc</a:t>
            </a:r>
          </a:p>
          <a:p>
            <a:pPr indent="-285750" lvl="0" marL="285750" marR="0" rtl="0" algn="l">
              <a:spcBef>
                <a:spcPts val="1118"/>
              </a:spcBef>
              <a:spcAft>
                <a:spcPts val="0"/>
              </a:spcAft>
              <a:buClr>
                <a:schemeClr val="accent1"/>
              </a:buClr>
              <a:buSzPct val="114557"/>
              <a:buFont typeface="Arial"/>
              <a:buChar char="•"/>
            </a:pPr>
            <a:r>
              <a:rPr b="0" i="0" lang="en-US" sz="2590" u="none" cap="none" strike="noStrike">
                <a:solidFill>
                  <a:srgbClr val="262626"/>
                </a:solidFill>
                <a:latin typeface="Garamond"/>
                <a:ea typeface="Garamond"/>
                <a:cs typeface="Garamond"/>
                <a:sym typeface="Garamond"/>
              </a:rPr>
              <a:t>These are NOT essays- you need to be concise and clear</a:t>
            </a:r>
          </a:p>
          <a:p>
            <a:pPr indent="-285750" lvl="0" marL="285750" marR="0" rtl="0" algn="l">
              <a:spcBef>
                <a:spcPts val="1118"/>
              </a:spcBef>
              <a:spcAft>
                <a:spcPts val="0"/>
              </a:spcAft>
              <a:buClr>
                <a:schemeClr val="accent1"/>
              </a:buClr>
              <a:buSzPct val="114557"/>
              <a:buFont typeface="Arial"/>
              <a:buChar char="•"/>
            </a:pPr>
            <a:r>
              <a:rPr b="0" i="0" lang="en-US" sz="2590" u="none" cap="none" strike="noStrike">
                <a:solidFill>
                  <a:srgbClr val="262626"/>
                </a:solidFill>
                <a:latin typeface="Garamond"/>
                <a:ea typeface="Garamond"/>
                <a:cs typeface="Garamond"/>
                <a:sym typeface="Garamond"/>
              </a:rPr>
              <a:t>Limited to one page per question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1295401" y="982132"/>
            <a:ext cx="9601196" cy="1303867"/>
          </a:xfrm>
          <a:prstGeom prst="rect">
            <a:avLst/>
          </a:prstGeom>
          <a:noFill/>
          <a:ln>
            <a:noFill/>
          </a:ln>
        </p:spPr>
        <p:txBody>
          <a:bodyPr anchorCtr="0" anchor="ctr" bIns="45700" lIns="91425" rIns="91425" tIns="45700">
            <a:noAutofit/>
          </a:bodyPr>
          <a:lstStyle/>
          <a:p>
            <a:pPr indent="0" lvl="0" marL="0" marR="0" rtl="0" algn="ctr">
              <a:spcBef>
                <a:spcPts val="0"/>
              </a:spcBef>
              <a:buClr>
                <a:srgbClr val="262626"/>
              </a:buClr>
              <a:buSzPct val="25000"/>
              <a:buFont typeface="Garamond"/>
              <a:buNone/>
            </a:pPr>
            <a:r>
              <a:rPr b="0" i="0" lang="en-US" sz="4400" u="none" cap="none" strike="noStrike">
                <a:solidFill>
                  <a:srgbClr val="262626"/>
                </a:solidFill>
                <a:latin typeface="Garamond"/>
                <a:ea typeface="Garamond"/>
                <a:cs typeface="Garamond"/>
                <a:sym typeface="Garamond"/>
              </a:rPr>
              <a:t>Sample SAQ</a:t>
            </a:r>
          </a:p>
        </p:txBody>
      </p:sp>
      <p:sp>
        <p:nvSpPr>
          <p:cNvPr id="164" name="Shape 164"/>
          <p:cNvSpPr txBox="1"/>
          <p:nvPr>
            <p:ph idx="1" type="body"/>
          </p:nvPr>
        </p:nvSpPr>
        <p:spPr>
          <a:xfrm>
            <a:off x="1295400" y="2556932"/>
            <a:ext cx="9601196" cy="3318936"/>
          </a:xfrm>
          <a:prstGeom prst="rect">
            <a:avLst/>
          </a:prstGeom>
          <a:noFill/>
          <a:ln>
            <a:noFill/>
          </a:ln>
        </p:spPr>
        <p:txBody>
          <a:bodyPr anchorCtr="0" anchor="t" bIns="45700" lIns="91425" rIns="91425" tIns="45700">
            <a:noAutofit/>
          </a:bodyPr>
          <a:lstStyle/>
          <a:p>
            <a:pPr indent="-385763" lvl="0" marL="385763" marR="0" rtl="0" algn="l">
              <a:lnSpc>
                <a:spcPct val="80000"/>
              </a:lnSpc>
              <a:spcBef>
                <a:spcPts val="0"/>
              </a:spcBef>
              <a:spcAft>
                <a:spcPts val="0"/>
              </a:spcAft>
              <a:buClr>
                <a:schemeClr val="accent1"/>
              </a:buClr>
              <a:buSzPct val="114557"/>
              <a:buFont typeface="Garamond"/>
              <a:buAutoNum type="alphaUcPeriod"/>
            </a:pPr>
            <a:r>
              <a:rPr b="0" i="0" lang="en-US" sz="2590" u="none" cap="none" strike="noStrike">
                <a:solidFill>
                  <a:srgbClr val="262626"/>
                </a:solidFill>
                <a:latin typeface="Garamond"/>
                <a:ea typeface="Garamond"/>
                <a:cs typeface="Garamond"/>
                <a:sym typeface="Garamond"/>
              </a:rPr>
              <a:t>Briefly explain ONE example of how contact between Native Americans and Europeans brought changes to Native American societies in the period 1492 to 1700.</a:t>
            </a:r>
          </a:p>
          <a:p>
            <a:pPr indent="-385763" lvl="0" marL="385763" marR="0" rtl="0" algn="l">
              <a:lnSpc>
                <a:spcPct val="80000"/>
              </a:lnSpc>
              <a:spcBef>
                <a:spcPts val="1118"/>
              </a:spcBef>
              <a:spcAft>
                <a:spcPts val="0"/>
              </a:spcAft>
              <a:buClr>
                <a:schemeClr val="accent1"/>
              </a:buClr>
              <a:buSzPct val="114557"/>
              <a:buFont typeface="Garamond"/>
              <a:buAutoNum type="alphaUcPeriod"/>
            </a:pPr>
            <a:r>
              <a:rPr b="0" i="0" lang="en-US" sz="2590" u="none" cap="none" strike="noStrike">
                <a:solidFill>
                  <a:srgbClr val="262626"/>
                </a:solidFill>
                <a:latin typeface="Garamond"/>
                <a:ea typeface="Garamond"/>
                <a:cs typeface="Garamond"/>
                <a:sym typeface="Garamond"/>
              </a:rPr>
              <a:t>Briefly explain a SECOND example of how contact between Native Americans and Europeans brought changes to Native American societies in the same period.</a:t>
            </a:r>
          </a:p>
          <a:p>
            <a:pPr indent="-385763" lvl="0" marL="385763" marR="0" rtl="0" algn="l">
              <a:lnSpc>
                <a:spcPct val="80000"/>
              </a:lnSpc>
              <a:spcBef>
                <a:spcPts val="1118"/>
              </a:spcBef>
              <a:spcAft>
                <a:spcPts val="0"/>
              </a:spcAft>
              <a:buClr>
                <a:schemeClr val="accent1"/>
              </a:buClr>
              <a:buSzPct val="114557"/>
              <a:buFont typeface="Garamond"/>
              <a:buAutoNum type="alphaUcPeriod"/>
            </a:pPr>
            <a:r>
              <a:rPr b="0" i="0" lang="en-US" sz="2590" u="none" cap="none" strike="noStrike">
                <a:solidFill>
                  <a:srgbClr val="262626"/>
                </a:solidFill>
                <a:latin typeface="Garamond"/>
                <a:ea typeface="Garamond"/>
                <a:cs typeface="Garamond"/>
                <a:sym typeface="Garamond"/>
              </a:rPr>
              <a:t>Briefly explain ONE example of how Native American societies resisted change brought by contact with Europeans in the same period.</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1295401" y="982132"/>
            <a:ext cx="9601196" cy="1303867"/>
          </a:xfrm>
          <a:prstGeom prst="rect">
            <a:avLst/>
          </a:prstGeom>
          <a:noFill/>
          <a:ln>
            <a:noFill/>
          </a:ln>
        </p:spPr>
        <p:txBody>
          <a:bodyPr anchorCtr="0" anchor="ctr" bIns="45700" lIns="91425" rIns="91425" tIns="45700">
            <a:noAutofit/>
          </a:bodyPr>
          <a:lstStyle/>
          <a:p>
            <a:pPr indent="0" lvl="0" marL="0" marR="0" rtl="0" algn="ctr">
              <a:spcBef>
                <a:spcPts val="0"/>
              </a:spcBef>
              <a:buClr>
                <a:srgbClr val="262626"/>
              </a:buClr>
              <a:buSzPct val="25000"/>
              <a:buFont typeface="Garamond"/>
              <a:buNone/>
            </a:pPr>
            <a:r>
              <a:rPr b="0" i="0" lang="en-US" sz="4400" u="none" cap="none" strike="noStrike">
                <a:solidFill>
                  <a:srgbClr val="262626"/>
                </a:solidFill>
                <a:latin typeface="Garamond"/>
                <a:ea typeface="Garamond"/>
                <a:cs typeface="Garamond"/>
                <a:sym typeface="Garamond"/>
              </a:rPr>
              <a:t>How to Answer</a:t>
            </a:r>
          </a:p>
        </p:txBody>
      </p:sp>
      <p:sp>
        <p:nvSpPr>
          <p:cNvPr id="170" name="Shape 170"/>
          <p:cNvSpPr txBox="1"/>
          <p:nvPr>
            <p:ph idx="1" type="body"/>
          </p:nvPr>
        </p:nvSpPr>
        <p:spPr>
          <a:xfrm>
            <a:off x="1295400" y="2556932"/>
            <a:ext cx="9601196" cy="3318936"/>
          </a:xfrm>
          <a:prstGeom prst="rect">
            <a:avLst/>
          </a:prstGeom>
          <a:noFill/>
          <a:ln>
            <a:noFill/>
          </a:ln>
        </p:spPr>
        <p:txBody>
          <a:bodyPr anchorCtr="0" anchor="t" bIns="45700" lIns="91425" rIns="91425" tIns="45700">
            <a:noAutofit/>
          </a:bodyPr>
          <a:lstStyle/>
          <a:p>
            <a:pPr indent="-285750" lvl="0" marL="285750" marR="0" rtl="0" algn="l">
              <a:spcBef>
                <a:spcPts val="0"/>
              </a:spcBef>
              <a:spcAft>
                <a:spcPts val="0"/>
              </a:spcAft>
              <a:buClr>
                <a:schemeClr val="accent1"/>
              </a:buClr>
              <a:buSzPct val="115000"/>
              <a:buFont typeface="Arial"/>
              <a:buChar char="•"/>
            </a:pPr>
            <a:r>
              <a:rPr b="0" i="0" lang="en-US" sz="2800" u="none" cap="none" strike="noStrike">
                <a:solidFill>
                  <a:srgbClr val="262626"/>
                </a:solidFill>
                <a:latin typeface="Garamond"/>
                <a:ea typeface="Garamond"/>
                <a:cs typeface="Garamond"/>
                <a:sym typeface="Garamond"/>
              </a:rPr>
              <a:t>Must be in complete sentences, bullet points = zero points</a:t>
            </a:r>
          </a:p>
          <a:p>
            <a:pPr indent="-285750" lvl="0" marL="285750" marR="0" rtl="0" algn="l">
              <a:spcBef>
                <a:spcPts val="1160"/>
              </a:spcBef>
              <a:spcAft>
                <a:spcPts val="0"/>
              </a:spcAft>
              <a:buClr>
                <a:schemeClr val="accent1"/>
              </a:buClr>
              <a:buSzPct val="115000"/>
              <a:buFont typeface="Arial"/>
              <a:buChar char="•"/>
            </a:pPr>
            <a:r>
              <a:rPr b="0" i="0" lang="en-US" sz="2800" u="none" cap="none" strike="noStrike">
                <a:solidFill>
                  <a:srgbClr val="262626"/>
                </a:solidFill>
                <a:latin typeface="Garamond"/>
                <a:ea typeface="Garamond"/>
                <a:cs typeface="Garamond"/>
                <a:sym typeface="Garamond"/>
              </a:rPr>
              <a:t>Don’t quote! If it asks you to explain a quote, use your own words</a:t>
            </a:r>
          </a:p>
          <a:p>
            <a:pPr indent="-285750" lvl="0" marL="285750" marR="0" rtl="0" algn="l">
              <a:spcBef>
                <a:spcPts val="1160"/>
              </a:spcBef>
              <a:spcAft>
                <a:spcPts val="0"/>
              </a:spcAft>
              <a:buClr>
                <a:schemeClr val="accent1"/>
              </a:buClr>
              <a:buSzPct val="115000"/>
              <a:buFont typeface="Arial"/>
              <a:buChar char="•"/>
            </a:pPr>
            <a:r>
              <a:rPr b="0" i="0" lang="en-US" sz="2800" u="none" cap="none" strike="noStrike">
                <a:solidFill>
                  <a:srgbClr val="262626"/>
                </a:solidFill>
                <a:latin typeface="Garamond"/>
                <a:ea typeface="Garamond"/>
                <a:cs typeface="Garamond"/>
                <a:sym typeface="Garamond"/>
              </a:rPr>
              <a:t>Follow this format for each section:</a:t>
            </a:r>
          </a:p>
          <a:p>
            <a:pPr indent="-285750" lvl="1" marL="742950" marR="0" rtl="0" algn="l">
              <a:spcBef>
                <a:spcPts val="1000"/>
              </a:spcBef>
              <a:spcAft>
                <a:spcPts val="0"/>
              </a:spcAft>
              <a:buClr>
                <a:schemeClr val="accent1"/>
              </a:buClr>
              <a:buSzPct val="115000"/>
              <a:buFont typeface="Arial"/>
              <a:buChar char="•"/>
            </a:pPr>
            <a:r>
              <a:rPr b="0" i="0" lang="en-US" sz="2000" u="none" cap="none" strike="noStrike">
                <a:solidFill>
                  <a:srgbClr val="262626"/>
                </a:solidFill>
                <a:latin typeface="Garamond"/>
                <a:ea typeface="Garamond"/>
                <a:cs typeface="Garamond"/>
                <a:sym typeface="Garamond"/>
              </a:rPr>
              <a:t>What</a:t>
            </a:r>
          </a:p>
          <a:p>
            <a:pPr indent="-285750" lvl="1" marL="742950" marR="0" rtl="0" algn="l">
              <a:spcBef>
                <a:spcPts val="1000"/>
              </a:spcBef>
              <a:spcAft>
                <a:spcPts val="0"/>
              </a:spcAft>
              <a:buClr>
                <a:schemeClr val="accent1"/>
              </a:buClr>
              <a:buSzPct val="115000"/>
              <a:buFont typeface="Arial"/>
              <a:buChar char="•"/>
            </a:pPr>
            <a:r>
              <a:rPr b="0" i="0" lang="en-US" sz="2000" u="none" cap="none" strike="noStrike">
                <a:solidFill>
                  <a:srgbClr val="262626"/>
                </a:solidFill>
                <a:latin typeface="Garamond"/>
                <a:ea typeface="Garamond"/>
                <a:cs typeface="Garamond"/>
                <a:sym typeface="Garamond"/>
              </a:rPr>
              <a:t>How </a:t>
            </a:r>
          </a:p>
          <a:p>
            <a:pPr indent="-285750" lvl="1" marL="742950" marR="0" rtl="0" algn="l">
              <a:spcBef>
                <a:spcPts val="1000"/>
              </a:spcBef>
              <a:spcAft>
                <a:spcPts val="0"/>
              </a:spcAft>
              <a:buClr>
                <a:schemeClr val="accent1"/>
              </a:buClr>
              <a:buSzPct val="115000"/>
              <a:buFont typeface="Arial"/>
              <a:buChar char="•"/>
            </a:pPr>
            <a:r>
              <a:rPr b="0" i="0" lang="en-US" sz="2000" u="none" cap="none" strike="noStrike">
                <a:solidFill>
                  <a:srgbClr val="262626"/>
                </a:solidFill>
                <a:latin typeface="Garamond"/>
                <a:ea typeface="Garamond"/>
                <a:cs typeface="Garamond"/>
                <a:sym typeface="Garamond"/>
              </a:rPr>
              <a:t>Why</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1295401" y="982132"/>
            <a:ext cx="9601196" cy="1303867"/>
          </a:xfrm>
          <a:prstGeom prst="rect">
            <a:avLst/>
          </a:prstGeom>
          <a:noFill/>
          <a:ln>
            <a:noFill/>
          </a:ln>
        </p:spPr>
        <p:txBody>
          <a:bodyPr anchorCtr="0" anchor="ctr" bIns="45700" lIns="91425" rIns="91425" tIns="45700">
            <a:noAutofit/>
          </a:bodyPr>
          <a:lstStyle/>
          <a:p>
            <a:pPr indent="0" lvl="0" marL="0" marR="0" rtl="0" algn="ctr">
              <a:spcBef>
                <a:spcPts val="0"/>
              </a:spcBef>
              <a:buClr>
                <a:srgbClr val="262626"/>
              </a:buClr>
              <a:buSzPct val="25000"/>
              <a:buFont typeface="Garamond"/>
              <a:buNone/>
            </a:pPr>
            <a:r>
              <a:rPr b="0" i="0" lang="en-US" sz="4400" u="none" cap="none" strike="noStrike">
                <a:solidFill>
                  <a:srgbClr val="262626"/>
                </a:solidFill>
                <a:latin typeface="Garamond"/>
                <a:ea typeface="Garamond"/>
                <a:cs typeface="Garamond"/>
                <a:sym typeface="Garamond"/>
              </a:rPr>
              <a:t>How to Answer</a:t>
            </a:r>
          </a:p>
        </p:txBody>
      </p:sp>
      <p:sp>
        <p:nvSpPr>
          <p:cNvPr id="176" name="Shape 176"/>
          <p:cNvSpPr txBox="1"/>
          <p:nvPr>
            <p:ph idx="1" type="body"/>
          </p:nvPr>
        </p:nvSpPr>
        <p:spPr>
          <a:xfrm>
            <a:off x="1295400" y="2556932"/>
            <a:ext cx="9601196" cy="3318936"/>
          </a:xfrm>
          <a:prstGeom prst="rect">
            <a:avLst/>
          </a:prstGeom>
          <a:noFill/>
          <a:ln>
            <a:noFill/>
          </a:ln>
        </p:spPr>
        <p:txBody>
          <a:bodyPr anchorCtr="0" anchor="t" bIns="45700" lIns="91425" rIns="91425" tIns="45700">
            <a:noAutofit/>
          </a:bodyPr>
          <a:lstStyle/>
          <a:p>
            <a:pPr indent="-457200" lvl="0" marL="457200" marR="0" rtl="0" algn="l">
              <a:spcBef>
                <a:spcPts val="0"/>
              </a:spcBef>
              <a:spcAft>
                <a:spcPts val="0"/>
              </a:spcAft>
              <a:buClr>
                <a:schemeClr val="accent1"/>
              </a:buClr>
              <a:buSzPct val="116045"/>
              <a:buFont typeface="Arial"/>
              <a:buAutoNum type="alphaUcPeriod"/>
            </a:pPr>
            <a:r>
              <a:rPr b="0" i="0" lang="en-US" sz="2220" u="none" cap="none" strike="noStrike">
                <a:solidFill>
                  <a:srgbClr val="262626"/>
                </a:solidFill>
                <a:latin typeface="Garamond"/>
                <a:ea typeface="Garamond"/>
                <a:cs typeface="Garamond"/>
                <a:sym typeface="Garamond"/>
              </a:rPr>
              <a:t>Briefly explain ONE example of how contact between Native Americans and Europeans brought changes to Native American societies in the period 1492 to 1700.</a:t>
            </a:r>
          </a:p>
          <a:p>
            <a:pPr indent="0" lvl="0" marL="0" marR="0" rtl="0" algn="l">
              <a:spcBef>
                <a:spcPts val="1044"/>
              </a:spcBef>
              <a:spcAft>
                <a:spcPts val="0"/>
              </a:spcAft>
              <a:buClr>
                <a:schemeClr val="accent1"/>
              </a:buClr>
              <a:buSzPct val="25000"/>
              <a:buFont typeface="Arial"/>
              <a:buNone/>
            </a:pPr>
            <a:r>
              <a:t/>
            </a:r>
            <a:endParaRPr b="0" i="0" sz="2220" u="none" cap="none" strike="noStrike">
              <a:solidFill>
                <a:srgbClr val="262626"/>
              </a:solidFill>
              <a:latin typeface="Garamond"/>
              <a:ea typeface="Garamond"/>
              <a:cs typeface="Garamond"/>
              <a:sym typeface="Garamond"/>
            </a:endParaRPr>
          </a:p>
          <a:p>
            <a:pPr indent="0" lvl="0" marL="0" marR="0" rtl="0" algn="l">
              <a:spcBef>
                <a:spcPts val="1044"/>
              </a:spcBef>
              <a:spcAft>
                <a:spcPts val="0"/>
              </a:spcAft>
              <a:buClr>
                <a:schemeClr val="accent1"/>
              </a:buClr>
              <a:buSzPct val="25000"/>
              <a:buFont typeface="Arial"/>
              <a:buNone/>
            </a:pPr>
            <a:r>
              <a:rPr b="0" i="0" lang="en-US" sz="2220" u="none" cap="none" strike="noStrike">
                <a:solidFill>
                  <a:srgbClr val="262626"/>
                </a:solidFill>
                <a:latin typeface="Garamond"/>
                <a:ea typeface="Garamond"/>
                <a:cs typeface="Garamond"/>
                <a:sym typeface="Garamond"/>
              </a:rPr>
              <a:t>Answer: The introduction of the horse made the Native Americans more mobile as compared to their pre-Columbian lifestyle. For example, the Plains Indians now expanded their buffalo hunting since they could cover more territory. The Native Americans had very few beasts of burden like horses prior to European contact.</a:t>
            </a:r>
          </a:p>
          <a:p>
            <a:pPr indent="-285750" lvl="0" marL="285750" marR="0" rtl="0" algn="l">
              <a:spcBef>
                <a:spcPts val="1044"/>
              </a:spcBef>
              <a:spcAft>
                <a:spcPts val="0"/>
              </a:spcAft>
              <a:buClr>
                <a:schemeClr val="accent1"/>
              </a:buClr>
              <a:buSzPct val="116045"/>
              <a:buFont typeface="Arial"/>
              <a:buNone/>
            </a:pPr>
            <a:r>
              <a:t/>
            </a:r>
            <a:endParaRPr b="0" i="0" sz="2220" u="none" cap="none" strike="noStrike">
              <a:solidFill>
                <a:srgbClr val="262626"/>
              </a:solidFill>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1295401" y="982132"/>
            <a:ext cx="9601196" cy="1303867"/>
          </a:xfrm>
          <a:prstGeom prst="rect">
            <a:avLst/>
          </a:prstGeom>
          <a:noFill/>
          <a:ln>
            <a:noFill/>
          </a:ln>
        </p:spPr>
        <p:txBody>
          <a:bodyPr anchorCtr="0" anchor="ctr" bIns="45700" lIns="91425" rIns="91425" tIns="45700">
            <a:noAutofit/>
          </a:bodyPr>
          <a:lstStyle/>
          <a:p>
            <a:pPr indent="0" lvl="0" marL="0" marR="0" rtl="0" algn="ctr">
              <a:spcBef>
                <a:spcPts val="0"/>
              </a:spcBef>
              <a:buClr>
                <a:srgbClr val="262626"/>
              </a:buClr>
              <a:buSzPct val="25000"/>
              <a:buFont typeface="Garamond"/>
              <a:buNone/>
            </a:pPr>
            <a:r>
              <a:rPr b="0" i="0" lang="en-US" sz="4400" u="none" cap="none" strike="noStrike">
                <a:solidFill>
                  <a:srgbClr val="262626"/>
                </a:solidFill>
                <a:latin typeface="Garamond"/>
                <a:ea typeface="Garamond"/>
                <a:cs typeface="Garamond"/>
                <a:sym typeface="Garamond"/>
              </a:rPr>
              <a:t>How to Answer</a:t>
            </a:r>
          </a:p>
        </p:txBody>
      </p:sp>
      <p:sp>
        <p:nvSpPr>
          <p:cNvPr id="182" name="Shape 182"/>
          <p:cNvSpPr txBox="1"/>
          <p:nvPr>
            <p:ph idx="1" type="body"/>
          </p:nvPr>
        </p:nvSpPr>
        <p:spPr>
          <a:xfrm>
            <a:off x="1295400" y="2556932"/>
            <a:ext cx="9601196" cy="331893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1"/>
              </a:buClr>
              <a:buSzPct val="25000"/>
              <a:buFont typeface="Arial"/>
              <a:buNone/>
            </a:pPr>
            <a:r>
              <a:rPr b="0" i="0" lang="en-US" sz="2400" u="none" cap="none" strike="noStrike">
                <a:solidFill>
                  <a:srgbClr val="262626"/>
                </a:solidFill>
                <a:latin typeface="Garamond"/>
                <a:ea typeface="Garamond"/>
                <a:cs typeface="Garamond"/>
                <a:sym typeface="Garamond"/>
              </a:rPr>
              <a:t>B. Briefly explain a SECOND example of how contact between Native Americans and Europeans brought changes to Native American societies in the same period.</a:t>
            </a:r>
          </a:p>
          <a:p>
            <a:pPr indent="0" lvl="0" marL="0" marR="0" rtl="0" algn="l">
              <a:lnSpc>
                <a:spcPct val="90000"/>
              </a:lnSpc>
              <a:spcBef>
                <a:spcPts val="1080"/>
              </a:spcBef>
              <a:spcAft>
                <a:spcPts val="0"/>
              </a:spcAft>
              <a:buClr>
                <a:schemeClr val="accent1"/>
              </a:buClr>
              <a:buSzPct val="25000"/>
              <a:buFont typeface="Arial"/>
              <a:buNone/>
            </a:pPr>
            <a:r>
              <a:t/>
            </a:r>
            <a:endParaRPr b="0" i="0" sz="2400" u="none" cap="none" strike="noStrike">
              <a:solidFill>
                <a:srgbClr val="262626"/>
              </a:solidFill>
              <a:latin typeface="Garamond"/>
              <a:ea typeface="Garamond"/>
              <a:cs typeface="Garamond"/>
              <a:sym typeface="Garamond"/>
            </a:endParaRPr>
          </a:p>
          <a:p>
            <a:pPr indent="0" lvl="0" marL="0" marR="0" rtl="0" algn="l">
              <a:lnSpc>
                <a:spcPct val="90000"/>
              </a:lnSpc>
              <a:spcBef>
                <a:spcPts val="1080"/>
              </a:spcBef>
              <a:spcAft>
                <a:spcPts val="0"/>
              </a:spcAft>
              <a:buClr>
                <a:schemeClr val="accent1"/>
              </a:buClr>
              <a:buSzPct val="25000"/>
              <a:buFont typeface="Arial"/>
              <a:buNone/>
            </a:pPr>
            <a:r>
              <a:rPr b="0" i="0" lang="en-US" sz="2400" u="none" cap="none" strike="noStrike">
                <a:solidFill>
                  <a:srgbClr val="262626"/>
                </a:solidFill>
                <a:latin typeface="Garamond"/>
                <a:ea typeface="Garamond"/>
                <a:cs typeface="Garamond"/>
                <a:sym typeface="Garamond"/>
              </a:rPr>
              <a:t>Answer: The introduction of diseases such as smallpox killed millions of Native Americans. The Native Americans had no immunity to diseases brought by Europeans and so many died quickly. This allowed Europeans to conquer vast territories more quickly, as many native groups were weakened.</a:t>
            </a:r>
          </a:p>
          <a:p>
            <a:pPr indent="-285750" lvl="0" marL="285750" marR="0" rtl="0" algn="l">
              <a:lnSpc>
                <a:spcPct val="90000"/>
              </a:lnSpc>
              <a:spcBef>
                <a:spcPts val="1080"/>
              </a:spcBef>
              <a:spcAft>
                <a:spcPts val="0"/>
              </a:spcAft>
              <a:buClr>
                <a:schemeClr val="accent1"/>
              </a:buClr>
              <a:buSzPct val="115000"/>
              <a:buFont typeface="Arial"/>
              <a:buNone/>
            </a:pPr>
            <a:r>
              <a:t/>
            </a:r>
            <a:endParaRPr b="0" i="0" sz="2400" u="none" cap="none" strike="noStrike">
              <a:solidFill>
                <a:srgbClr val="262626"/>
              </a:solidFill>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1295401" y="982132"/>
            <a:ext cx="9601196" cy="1303867"/>
          </a:xfrm>
          <a:prstGeom prst="rect">
            <a:avLst/>
          </a:prstGeom>
          <a:noFill/>
          <a:ln>
            <a:noFill/>
          </a:ln>
        </p:spPr>
        <p:txBody>
          <a:bodyPr anchorCtr="0" anchor="ctr" bIns="45700" lIns="91425" rIns="91425" tIns="45700">
            <a:noAutofit/>
          </a:bodyPr>
          <a:lstStyle/>
          <a:p>
            <a:pPr indent="0" lvl="0" marL="0" marR="0" rtl="0" algn="ctr">
              <a:spcBef>
                <a:spcPts val="0"/>
              </a:spcBef>
              <a:buClr>
                <a:srgbClr val="262626"/>
              </a:buClr>
              <a:buSzPct val="25000"/>
              <a:buFont typeface="Garamond"/>
              <a:buNone/>
            </a:pPr>
            <a:r>
              <a:rPr b="0" i="0" lang="en-US" sz="4400" u="none" cap="none" strike="noStrike">
                <a:solidFill>
                  <a:srgbClr val="262626"/>
                </a:solidFill>
                <a:latin typeface="Garamond"/>
                <a:ea typeface="Garamond"/>
                <a:cs typeface="Garamond"/>
                <a:sym typeface="Garamond"/>
              </a:rPr>
              <a:t>How to Answer</a:t>
            </a:r>
          </a:p>
        </p:txBody>
      </p:sp>
      <p:sp>
        <p:nvSpPr>
          <p:cNvPr id="188" name="Shape 188"/>
          <p:cNvSpPr txBox="1"/>
          <p:nvPr>
            <p:ph idx="1" type="body"/>
          </p:nvPr>
        </p:nvSpPr>
        <p:spPr>
          <a:xfrm>
            <a:off x="1295400" y="2556932"/>
            <a:ext cx="9601196" cy="331893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Arial"/>
              <a:buNone/>
            </a:pPr>
            <a:r>
              <a:rPr b="0" i="0" lang="en-US" sz="2400" u="none" cap="none" strike="noStrike">
                <a:solidFill>
                  <a:srgbClr val="262626"/>
                </a:solidFill>
                <a:latin typeface="Garamond"/>
                <a:ea typeface="Garamond"/>
                <a:cs typeface="Garamond"/>
                <a:sym typeface="Garamond"/>
              </a:rPr>
              <a:t>C. Briefly explain ONE example of how Native American societies resisted change brought by contact with Europeans in the same period.</a:t>
            </a:r>
          </a:p>
          <a:p>
            <a:pPr indent="0" lvl="0" marL="0" marR="0" rtl="0" algn="l">
              <a:spcBef>
                <a:spcPts val="1080"/>
              </a:spcBef>
              <a:spcAft>
                <a:spcPts val="0"/>
              </a:spcAft>
              <a:buClr>
                <a:schemeClr val="accent1"/>
              </a:buClr>
              <a:buSzPct val="25000"/>
              <a:buFont typeface="Arial"/>
              <a:buNone/>
            </a:pPr>
            <a:r>
              <a:t/>
            </a:r>
            <a:endParaRPr b="0" i="0" sz="2400" u="none" cap="none" strike="noStrike">
              <a:solidFill>
                <a:srgbClr val="262626"/>
              </a:solidFill>
              <a:latin typeface="Garamond"/>
              <a:ea typeface="Garamond"/>
              <a:cs typeface="Garamond"/>
              <a:sym typeface="Garamond"/>
            </a:endParaRPr>
          </a:p>
          <a:p>
            <a:pPr indent="0" lvl="0" marL="0" marR="0" rtl="0" algn="l">
              <a:spcBef>
                <a:spcPts val="1080"/>
              </a:spcBef>
              <a:spcAft>
                <a:spcPts val="0"/>
              </a:spcAft>
              <a:buClr>
                <a:schemeClr val="accent1"/>
              </a:buClr>
              <a:buSzPct val="25000"/>
              <a:buFont typeface="Arial"/>
              <a:buNone/>
            </a:pPr>
            <a:r>
              <a:rPr b="0" i="0" lang="en-US" sz="2400" u="none" cap="none" strike="noStrike">
                <a:solidFill>
                  <a:srgbClr val="262626"/>
                </a:solidFill>
                <a:latin typeface="Garamond"/>
                <a:ea typeface="Garamond"/>
                <a:cs typeface="Garamond"/>
                <a:sym typeface="Garamond"/>
              </a:rPr>
              <a:t>Answer: Native American groups fought back against European attempts at conquest. The Aztecs used weapons such as spears to hold off the conquest of the Spanish for a time. Native groups wanted to preserve their ways of life and traditions, and so often put up a substantial resistance.</a:t>
            </a:r>
          </a:p>
          <a:p>
            <a:pPr indent="-285750" lvl="0" marL="285750" marR="0" rtl="0" algn="l">
              <a:spcBef>
                <a:spcPts val="1080"/>
              </a:spcBef>
              <a:spcAft>
                <a:spcPts val="0"/>
              </a:spcAft>
              <a:buClr>
                <a:schemeClr val="accent1"/>
              </a:buClr>
              <a:buSzPct val="115000"/>
              <a:buFont typeface="Arial"/>
              <a:buNone/>
            </a:pPr>
            <a:r>
              <a:t/>
            </a:r>
            <a:endParaRPr b="0" i="0" sz="2400" u="none" cap="none" strike="noStrike">
              <a:solidFill>
                <a:srgbClr val="262626"/>
              </a:solidFill>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