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7" r:id="rId1"/>
    <p:sldMasterId id="2147483738" r:id="rId2"/>
    <p:sldMasterId id="2147483739" r:id="rId3"/>
    <p:sldMasterId id="2147483740" r:id="rId4"/>
    <p:sldMasterId id="2147483741" r:id="rId5"/>
    <p:sldMasterId id="2147483742" r:id="rId6"/>
    <p:sldMasterId id="2147483743" r:id="rId7"/>
    <p:sldMasterId id="2147483744" r:id="rId8"/>
  </p:sldMasterIdLst>
  <p:notesMasterIdLst>
    <p:notesMasterId r:id="rId26"/>
  </p:notesMasterIdLst>
  <p:sldIdLst>
    <p:sldId id="256" r:id="rId9"/>
    <p:sldId id="258" r:id="rId10"/>
    <p:sldId id="259" r:id="rId11"/>
    <p:sldId id="260" r:id="rId12"/>
    <p:sldId id="274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alatino Linotype" panose="02040502050505030304" pitchFamily="18" charset="0"/>
      <p:regular r:id="rId31"/>
      <p:bold r:id="rId32"/>
      <p:italic r:id="rId33"/>
      <p:boldItalic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  <p:embeddedFont>
      <p:font typeface="Tahoma" panose="020B0604030504040204" pitchFamily="3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14444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4" name="Shape 5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Shape 5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160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5" name="Shape 66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8469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3" name="Shape 67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5043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1" name="Shape 68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2029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4395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4" name="Shape 69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0920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1" name="Shape 70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7940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7" name="Shape 70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671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Shape 6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680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Shape 6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115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Shape 6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7519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8" name="Shape 62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027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4" name="Shape 63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530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1" name="Shape 64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7980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1099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094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371600" y="2667000"/>
            <a:ext cx="41148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400" b="0" i="0" u="none" strike="noStrike" cap="none">
                <a:solidFill>
                  <a:srgbClr val="702C1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371600" y="3810000"/>
            <a:ext cx="41148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702C1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590800" y="685800"/>
            <a:ext cx="5029199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702C1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 rot="5400000">
            <a:off x="3047999" y="2057399"/>
            <a:ext cx="44195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 rot="5400000">
            <a:off x="4057649" y="2990850"/>
            <a:ext cx="5867400" cy="12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702C1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 rot="5400000">
            <a:off x="1466849" y="1809750"/>
            <a:ext cx="5867400" cy="361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429375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429375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279525" y="1600200"/>
            <a:ext cx="7085012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429375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429375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279525" y="1600200"/>
            <a:ext cx="5257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429375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429375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429375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429375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279525" y="1600200"/>
            <a:ext cx="25526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3984625" y="1600200"/>
            <a:ext cx="25526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429375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429375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–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–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6429375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429375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6429375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6429375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2590800" y="685800"/>
            <a:ext cx="5029199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702C1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2971800" y="2133600"/>
            <a:ext cx="4572000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457200" y="6429375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553200" y="6429375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29375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6429375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 rot="5400000">
            <a:off x="1645443" y="1234281"/>
            <a:ext cx="4525963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57200" y="6429375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6429375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 rot="5400000">
            <a:off x="4760118" y="2520156"/>
            <a:ext cx="5440363" cy="1771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1140618" y="824706"/>
            <a:ext cx="5440363" cy="51625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6429375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429375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0C594F"/>
              </a:buClr>
              <a:buFont typeface="Calibri"/>
              <a:buNone/>
              <a:defRPr sz="4400" b="0" i="0" u="none" strike="noStrike" cap="none">
                <a:solidFill>
                  <a:srgbClr val="0C59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35D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0C594F"/>
              </a:buClr>
              <a:buFont typeface="Calibri"/>
              <a:buNone/>
              <a:defRPr sz="4400" b="0" i="0" u="none" strike="noStrike" cap="none">
                <a:solidFill>
                  <a:srgbClr val="0C59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FFD46A"/>
              </a:buClr>
              <a:buFont typeface="Arial"/>
              <a:buNone/>
              <a:defRPr sz="3200" b="0" i="0" u="none" strike="noStrike" cap="none">
                <a:solidFill>
                  <a:srgbClr val="FFD46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35D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0C594F"/>
              </a:buClr>
              <a:buFont typeface="Calibri"/>
              <a:buNone/>
              <a:defRPr sz="4400" b="0" i="0" u="none" strike="noStrike" cap="none">
                <a:solidFill>
                  <a:srgbClr val="0C59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2C3F7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2C3F7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2C3F7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2C3F7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2C3F7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35D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C594F"/>
              </a:buClr>
              <a:buFont typeface="Calibri"/>
              <a:buNone/>
              <a:defRPr sz="4000" b="1" i="0" u="none" strike="noStrike" cap="none">
                <a:solidFill>
                  <a:srgbClr val="0C59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FFD46A"/>
              </a:buClr>
              <a:buFont typeface="Arial"/>
              <a:buNone/>
              <a:defRPr sz="2000" b="0" i="0" u="none" strike="noStrike" cap="none">
                <a:solidFill>
                  <a:srgbClr val="FFD46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35D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0C594F"/>
              </a:buClr>
              <a:buFont typeface="Calibri"/>
              <a:buNone/>
              <a:defRPr sz="4400" b="0" i="0" u="none" strike="noStrike" cap="none">
                <a:solidFill>
                  <a:srgbClr val="0C59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2C3F7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2C3F7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2C3F7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2C3F7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2C3F7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2C3F7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2C3F7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2C3F7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2C3F7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2C3F7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35D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0C594F"/>
              </a:buClr>
              <a:buFont typeface="Calibri"/>
              <a:buNone/>
              <a:defRPr sz="4400" b="0" i="0" u="none" strike="noStrike" cap="none">
                <a:solidFill>
                  <a:srgbClr val="0C59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rgbClr val="2C3F71"/>
              </a:buClr>
              <a:buFont typeface="Arial"/>
              <a:buNone/>
              <a:defRPr sz="2400" b="1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2C3F71"/>
              </a:buClr>
              <a:buFont typeface="Arial"/>
              <a:buNone/>
              <a:defRPr sz="2000" b="1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2C3F71"/>
              </a:buClr>
              <a:buFont typeface="Arial"/>
              <a:buNone/>
              <a:defRPr sz="1800" b="1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2C3F71"/>
              </a:buClr>
              <a:buFont typeface="Arial"/>
              <a:buNone/>
              <a:defRPr sz="1600" b="1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2C3F71"/>
              </a:buClr>
              <a:buFont typeface="Arial"/>
              <a:buNone/>
              <a:defRPr sz="1600" b="1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2C3F7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2C3F7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2C3F7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2C3F7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2C3F7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rgbClr val="2C3F71"/>
              </a:buClr>
              <a:buFont typeface="Arial"/>
              <a:buNone/>
              <a:defRPr sz="2400" b="1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2C3F71"/>
              </a:buClr>
              <a:buFont typeface="Arial"/>
              <a:buNone/>
              <a:defRPr sz="2000" b="1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2C3F71"/>
              </a:buClr>
              <a:buFont typeface="Arial"/>
              <a:buNone/>
              <a:defRPr sz="1800" b="1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2C3F71"/>
              </a:buClr>
              <a:buFont typeface="Arial"/>
              <a:buNone/>
              <a:defRPr sz="1600" b="1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2C3F71"/>
              </a:buClr>
              <a:buFont typeface="Arial"/>
              <a:buNone/>
              <a:defRPr sz="1600" b="1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2C3F7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2C3F7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2C3F7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2C3F7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2C3F7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35D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35D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C594F"/>
              </a:buClr>
              <a:buFont typeface="Calibri"/>
              <a:buNone/>
              <a:defRPr sz="2000" b="1" i="0" u="none" strike="noStrike" cap="none">
                <a:solidFill>
                  <a:srgbClr val="0C59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2C3F7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2C3F7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2C3F7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2C3F7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2C3F7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2C3F71"/>
              </a:buClr>
              <a:buFont typeface="Arial"/>
              <a:buNone/>
              <a:defRPr sz="14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2C3F71"/>
              </a:buClr>
              <a:buFont typeface="Arial"/>
              <a:buNone/>
              <a:defRPr sz="12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2C3F71"/>
              </a:buClr>
              <a:buFont typeface="Arial"/>
              <a:buNone/>
              <a:defRPr sz="10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2C3F71"/>
              </a:buClr>
              <a:buFont typeface="Arial"/>
              <a:buNone/>
              <a:defRPr sz="9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2C3F71"/>
              </a:buClr>
              <a:buFont typeface="Arial"/>
              <a:buNone/>
              <a:defRPr sz="9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35D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C594F"/>
              </a:buClr>
              <a:buFont typeface="Calibri"/>
              <a:buNone/>
              <a:defRPr sz="2000" b="1" i="0" u="none" strike="noStrike" cap="none">
                <a:solidFill>
                  <a:srgbClr val="0C59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2C3F71"/>
              </a:buClr>
              <a:buFont typeface="Arial"/>
              <a:buNone/>
              <a:defRPr sz="32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2C3F71"/>
              </a:buClr>
              <a:buFont typeface="Arial"/>
              <a:buNone/>
              <a:defRPr sz="28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2C3F71"/>
              </a:buClr>
              <a:buFont typeface="Arial"/>
              <a:buNone/>
              <a:defRPr sz="24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2C3F71"/>
              </a:buClr>
              <a:buFont typeface="Arial"/>
              <a:buNone/>
              <a:defRPr sz="20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2C3F71"/>
              </a:buClr>
              <a:buFont typeface="Arial"/>
              <a:buNone/>
              <a:defRPr sz="20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2C3F71"/>
              </a:buClr>
              <a:buFont typeface="Arial"/>
              <a:buNone/>
              <a:defRPr sz="14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2C3F71"/>
              </a:buClr>
              <a:buFont typeface="Arial"/>
              <a:buNone/>
              <a:defRPr sz="12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2C3F71"/>
              </a:buClr>
              <a:buFont typeface="Arial"/>
              <a:buNone/>
              <a:defRPr sz="10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2C3F71"/>
              </a:buClr>
              <a:buFont typeface="Arial"/>
              <a:buNone/>
              <a:defRPr sz="9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2C3F71"/>
              </a:buClr>
              <a:buFont typeface="Arial"/>
              <a:buNone/>
              <a:defRPr sz="9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35D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0C594F"/>
              </a:buClr>
              <a:buFont typeface="Calibri"/>
              <a:buNone/>
              <a:defRPr sz="4400" b="0" i="0" u="none" strike="noStrike" cap="none">
                <a:solidFill>
                  <a:srgbClr val="0C59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2C3F7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2C3F7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2C3F7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2C3F7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2C3F7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35D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0C594F"/>
              </a:buClr>
              <a:buFont typeface="Calibri"/>
              <a:buNone/>
              <a:defRPr sz="4400" b="0" i="0" u="none" strike="noStrike" cap="none">
                <a:solidFill>
                  <a:srgbClr val="0C59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2C3F7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2C3F7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2C3F7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2C3F7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2C3F7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35D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2209800" y="4267200"/>
            <a:ext cx="5029199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702C1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Shape 308" descr="Waver2-102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4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895599" y="4406900"/>
            <a:ext cx="5599113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702C1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895599" y="2906713"/>
            <a:ext cx="5599113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44" name="Shape 3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9" name="Shape 34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2" name="Shape 3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–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–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75" name="Shape 3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Shape 3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–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–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88" name="Shape 38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9" name="Shape 38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0" name="Shape 39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590800" y="685800"/>
            <a:ext cx="5029199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702C1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971800" y="2133600"/>
            <a:ext cx="2209799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5334000" y="2133600"/>
            <a:ext cx="2209799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–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–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94" name="Shape 39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–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–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6" name="Shape 39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24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20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8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01" name="Shape 40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–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–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02" name="Shape 40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24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20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8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03" name="Shape 40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–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–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04" name="Shape 40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5" name="Shape 40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09" name="Shape 40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0" name="Shape 4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1" name="Shape 4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4" name="Shape 4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5" name="Shape 4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–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–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19" name="Shape 4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9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9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9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9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9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9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20" name="Shape 4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1" name="Shape 4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2" name="Shape 4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25" name="Shape 4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9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9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9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9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9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rgbClr val="FFFFCC"/>
              </a:buClr>
              <a:buFont typeface="Palatino Linotype"/>
              <a:buNone/>
              <a:defRPr sz="9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27" name="Shape 4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8" name="Shape 4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9" name="Shape 4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–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–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33" name="Shape 4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4" name="Shape 4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5" name="Shape 4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–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–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0" name="Shape 4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1" name="Shape 4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533400" y="1371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82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1" name="Shape 451"/>
          <p:cNvSpPr txBox="1">
            <a:spLocks noGrp="1"/>
          </p:cNvSpPr>
          <p:nvPr>
            <p:ph type="dt" idx="10"/>
          </p:nvPr>
        </p:nvSpPr>
        <p:spPr>
          <a:xfrm>
            <a:off x="533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2" name="Shape 452"/>
          <p:cNvSpPr txBox="1">
            <a:spLocks noGrp="1"/>
          </p:cNvSpPr>
          <p:nvPr>
            <p:ph type="ftr" idx="11"/>
          </p:nvPr>
        </p:nvSpPr>
        <p:spPr>
          <a:xfrm>
            <a:off x="3048000" y="6305550"/>
            <a:ext cx="27431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3" name="Shape 453"/>
          <p:cNvSpPr txBox="1">
            <a:spLocks noGrp="1"/>
          </p:cNvSpPr>
          <p:nvPr>
            <p:ph type="sldNum" idx="12"/>
          </p:nvPr>
        </p:nvSpPr>
        <p:spPr>
          <a:xfrm>
            <a:off x="6629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ctrTitle"/>
          </p:nvPr>
        </p:nvSpPr>
        <p:spPr>
          <a:xfrm>
            <a:off x="685800" y="2590800"/>
            <a:ext cx="8001000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6" name="Shape 456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80010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82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7" name="Shape 4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8" name="Shape 4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9" name="Shape 4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286000" y="274637"/>
            <a:ext cx="6400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702C1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286000" y="1535112"/>
            <a:ext cx="2895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2286000" y="2174875"/>
            <a:ext cx="2895600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5562601" y="1535112"/>
            <a:ext cx="2895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4"/>
          </p:nvPr>
        </p:nvSpPr>
        <p:spPr>
          <a:xfrm>
            <a:off x="5562601" y="2174875"/>
            <a:ext cx="2895600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3" name="Shape 463"/>
          <p:cNvSpPr txBox="1">
            <a:spLocks noGrp="1"/>
          </p:cNvSpPr>
          <p:nvPr>
            <p:ph type="dt" idx="10"/>
          </p:nvPr>
        </p:nvSpPr>
        <p:spPr>
          <a:xfrm>
            <a:off x="533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4" name="Shape 464"/>
          <p:cNvSpPr txBox="1">
            <a:spLocks noGrp="1"/>
          </p:cNvSpPr>
          <p:nvPr>
            <p:ph type="ftr" idx="11"/>
          </p:nvPr>
        </p:nvSpPr>
        <p:spPr>
          <a:xfrm>
            <a:off x="3048000" y="6305550"/>
            <a:ext cx="27431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Shape 465"/>
          <p:cNvSpPr txBox="1">
            <a:spLocks noGrp="1"/>
          </p:cNvSpPr>
          <p:nvPr>
            <p:ph type="sldNum" idx="12"/>
          </p:nvPr>
        </p:nvSpPr>
        <p:spPr>
          <a:xfrm>
            <a:off x="6629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533400" y="1371600"/>
            <a:ext cx="4038599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9" name="Shape 469"/>
          <p:cNvSpPr txBox="1">
            <a:spLocks noGrp="1"/>
          </p:cNvSpPr>
          <p:nvPr>
            <p:ph type="body" idx="2"/>
          </p:nvPr>
        </p:nvSpPr>
        <p:spPr>
          <a:xfrm>
            <a:off x="4724400" y="1371600"/>
            <a:ext cx="4038599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0" name="Shape 470"/>
          <p:cNvSpPr txBox="1">
            <a:spLocks noGrp="1"/>
          </p:cNvSpPr>
          <p:nvPr>
            <p:ph type="dt" idx="10"/>
          </p:nvPr>
        </p:nvSpPr>
        <p:spPr>
          <a:xfrm>
            <a:off x="533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1" name="Shape 471"/>
          <p:cNvSpPr txBox="1">
            <a:spLocks noGrp="1"/>
          </p:cNvSpPr>
          <p:nvPr>
            <p:ph type="ftr" idx="11"/>
          </p:nvPr>
        </p:nvSpPr>
        <p:spPr>
          <a:xfrm>
            <a:off x="3048000" y="6305550"/>
            <a:ext cx="27431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2" name="Shape 472"/>
          <p:cNvSpPr txBox="1">
            <a:spLocks noGrp="1"/>
          </p:cNvSpPr>
          <p:nvPr>
            <p:ph type="sldNum" idx="12"/>
          </p:nvPr>
        </p:nvSpPr>
        <p:spPr>
          <a:xfrm>
            <a:off x="6629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6" name="Shape 47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7" name="Shape 47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8" name="Shape 47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9" name="Shape 479"/>
          <p:cNvSpPr txBox="1">
            <a:spLocks noGrp="1"/>
          </p:cNvSpPr>
          <p:nvPr>
            <p:ph type="dt" idx="10"/>
          </p:nvPr>
        </p:nvSpPr>
        <p:spPr>
          <a:xfrm>
            <a:off x="533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0" name="Shape 480"/>
          <p:cNvSpPr txBox="1">
            <a:spLocks noGrp="1"/>
          </p:cNvSpPr>
          <p:nvPr>
            <p:ph type="ftr" idx="11"/>
          </p:nvPr>
        </p:nvSpPr>
        <p:spPr>
          <a:xfrm>
            <a:off x="3048000" y="6305550"/>
            <a:ext cx="27431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1" name="Shape 481"/>
          <p:cNvSpPr txBox="1">
            <a:spLocks noGrp="1"/>
          </p:cNvSpPr>
          <p:nvPr>
            <p:ph type="sldNum" idx="12"/>
          </p:nvPr>
        </p:nvSpPr>
        <p:spPr>
          <a:xfrm>
            <a:off x="6629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4" name="Shape 484"/>
          <p:cNvSpPr txBox="1">
            <a:spLocks noGrp="1"/>
          </p:cNvSpPr>
          <p:nvPr>
            <p:ph type="dt" idx="10"/>
          </p:nvPr>
        </p:nvSpPr>
        <p:spPr>
          <a:xfrm>
            <a:off x="533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5" name="Shape 485"/>
          <p:cNvSpPr txBox="1">
            <a:spLocks noGrp="1"/>
          </p:cNvSpPr>
          <p:nvPr>
            <p:ph type="ftr" idx="11"/>
          </p:nvPr>
        </p:nvSpPr>
        <p:spPr>
          <a:xfrm>
            <a:off x="3048000" y="6305550"/>
            <a:ext cx="27431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6" name="Shape 486"/>
          <p:cNvSpPr txBox="1">
            <a:spLocks noGrp="1"/>
          </p:cNvSpPr>
          <p:nvPr>
            <p:ph type="sldNum" idx="12"/>
          </p:nvPr>
        </p:nvSpPr>
        <p:spPr>
          <a:xfrm>
            <a:off x="6629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dt" idx="10"/>
          </p:nvPr>
        </p:nvSpPr>
        <p:spPr>
          <a:xfrm>
            <a:off x="533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9" name="Shape 489"/>
          <p:cNvSpPr txBox="1">
            <a:spLocks noGrp="1"/>
          </p:cNvSpPr>
          <p:nvPr>
            <p:ph type="ftr" idx="11"/>
          </p:nvPr>
        </p:nvSpPr>
        <p:spPr>
          <a:xfrm>
            <a:off x="3048000" y="6305550"/>
            <a:ext cx="27431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0" name="Shape 490"/>
          <p:cNvSpPr txBox="1">
            <a:spLocks noGrp="1"/>
          </p:cNvSpPr>
          <p:nvPr>
            <p:ph type="sldNum" idx="12"/>
          </p:nvPr>
        </p:nvSpPr>
        <p:spPr>
          <a:xfrm>
            <a:off x="6629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4" name="Shape 49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5" name="Shape 495"/>
          <p:cNvSpPr txBox="1">
            <a:spLocks noGrp="1"/>
          </p:cNvSpPr>
          <p:nvPr>
            <p:ph type="dt" idx="10"/>
          </p:nvPr>
        </p:nvSpPr>
        <p:spPr>
          <a:xfrm>
            <a:off x="533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6" name="Shape 496"/>
          <p:cNvSpPr txBox="1">
            <a:spLocks noGrp="1"/>
          </p:cNvSpPr>
          <p:nvPr>
            <p:ph type="ftr" idx="11"/>
          </p:nvPr>
        </p:nvSpPr>
        <p:spPr>
          <a:xfrm>
            <a:off x="3048000" y="6305550"/>
            <a:ext cx="27431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7" name="Shape 497"/>
          <p:cNvSpPr txBox="1">
            <a:spLocks noGrp="1"/>
          </p:cNvSpPr>
          <p:nvPr>
            <p:ph type="sldNum" idx="12"/>
          </p:nvPr>
        </p:nvSpPr>
        <p:spPr>
          <a:xfrm>
            <a:off x="6629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0" name="Shape 50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2" name="Shape 502"/>
          <p:cNvSpPr txBox="1">
            <a:spLocks noGrp="1"/>
          </p:cNvSpPr>
          <p:nvPr>
            <p:ph type="dt" idx="10"/>
          </p:nvPr>
        </p:nvSpPr>
        <p:spPr>
          <a:xfrm>
            <a:off x="533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3" name="Shape 503"/>
          <p:cNvSpPr txBox="1">
            <a:spLocks noGrp="1"/>
          </p:cNvSpPr>
          <p:nvPr>
            <p:ph type="ftr" idx="11"/>
          </p:nvPr>
        </p:nvSpPr>
        <p:spPr>
          <a:xfrm>
            <a:off x="3048000" y="6305550"/>
            <a:ext cx="27431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4" name="Shape 504"/>
          <p:cNvSpPr txBox="1">
            <a:spLocks noGrp="1"/>
          </p:cNvSpPr>
          <p:nvPr>
            <p:ph type="sldNum" idx="12"/>
          </p:nvPr>
        </p:nvSpPr>
        <p:spPr>
          <a:xfrm>
            <a:off x="6629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 rot="5400000">
            <a:off x="2285999" y="-381000"/>
            <a:ext cx="47244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82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8" name="Shape 508"/>
          <p:cNvSpPr txBox="1">
            <a:spLocks noGrp="1"/>
          </p:cNvSpPr>
          <p:nvPr>
            <p:ph type="dt" idx="10"/>
          </p:nvPr>
        </p:nvSpPr>
        <p:spPr>
          <a:xfrm>
            <a:off x="533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9" name="Shape 509"/>
          <p:cNvSpPr txBox="1">
            <a:spLocks noGrp="1"/>
          </p:cNvSpPr>
          <p:nvPr>
            <p:ph type="ftr" idx="11"/>
          </p:nvPr>
        </p:nvSpPr>
        <p:spPr>
          <a:xfrm>
            <a:off x="3048000" y="6305550"/>
            <a:ext cx="27431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0" name="Shape 510"/>
          <p:cNvSpPr txBox="1">
            <a:spLocks noGrp="1"/>
          </p:cNvSpPr>
          <p:nvPr>
            <p:ph type="sldNum" idx="12"/>
          </p:nvPr>
        </p:nvSpPr>
        <p:spPr>
          <a:xfrm>
            <a:off x="6629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title"/>
          </p:nvPr>
        </p:nvSpPr>
        <p:spPr>
          <a:xfrm rot="5400000">
            <a:off x="4838699" y="2171699"/>
            <a:ext cx="57912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 rot="5400000">
            <a:off x="647700" y="190500"/>
            <a:ext cx="57912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82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4" name="Shape 514"/>
          <p:cNvSpPr txBox="1">
            <a:spLocks noGrp="1"/>
          </p:cNvSpPr>
          <p:nvPr>
            <p:ph type="dt" idx="10"/>
          </p:nvPr>
        </p:nvSpPr>
        <p:spPr>
          <a:xfrm>
            <a:off x="533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5" name="Shape 515"/>
          <p:cNvSpPr txBox="1">
            <a:spLocks noGrp="1"/>
          </p:cNvSpPr>
          <p:nvPr>
            <p:ph type="ftr" idx="11"/>
          </p:nvPr>
        </p:nvSpPr>
        <p:spPr>
          <a:xfrm>
            <a:off x="3048000" y="6305550"/>
            <a:ext cx="27431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6" name="Shape 516"/>
          <p:cNvSpPr txBox="1">
            <a:spLocks noGrp="1"/>
          </p:cNvSpPr>
          <p:nvPr>
            <p:ph type="sldNum" idx="12"/>
          </p:nvPr>
        </p:nvSpPr>
        <p:spPr>
          <a:xfrm>
            <a:off x="6629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title"/>
          </p:nvPr>
        </p:nvSpPr>
        <p:spPr>
          <a:xfrm>
            <a:off x="1752600" y="304800"/>
            <a:ext cx="70104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1752600" y="1395412"/>
            <a:ext cx="7010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  <a:defRPr sz="2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6" name="Shape 526"/>
          <p:cNvSpPr txBox="1">
            <a:spLocks noGrp="1"/>
          </p:cNvSpPr>
          <p:nvPr>
            <p:ph type="dt" idx="10"/>
          </p:nvPr>
        </p:nvSpPr>
        <p:spPr>
          <a:xfrm>
            <a:off x="1905000" y="6400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7" name="Shape 527"/>
          <p:cNvSpPr txBox="1">
            <a:spLocks noGrp="1"/>
          </p:cNvSpPr>
          <p:nvPr>
            <p:ph type="ftr" idx="11"/>
          </p:nvPr>
        </p:nvSpPr>
        <p:spPr>
          <a:xfrm>
            <a:off x="4316412" y="6400800"/>
            <a:ext cx="2084387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8" name="Shape 528"/>
          <p:cNvSpPr txBox="1">
            <a:spLocks noGrp="1"/>
          </p:cNvSpPr>
          <p:nvPr>
            <p:ph type="sldNum" idx="12"/>
          </p:nvPr>
        </p:nvSpPr>
        <p:spPr>
          <a:xfrm>
            <a:off x="7391400" y="6400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1" name="Shape 531"/>
          <p:cNvSpPr txBox="1">
            <a:spLocks noGrp="1"/>
          </p:cNvSpPr>
          <p:nvPr>
            <p:ph type="subTitle" idx="1"/>
          </p:nvPr>
        </p:nvSpPr>
        <p:spPr>
          <a:xfrm>
            <a:off x="3711575" y="2819400"/>
            <a:ext cx="5051424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  <a:defRPr sz="2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2" name="Shape 532"/>
          <p:cNvSpPr txBox="1">
            <a:spLocks noGrp="1"/>
          </p:cNvSpPr>
          <p:nvPr>
            <p:ph type="dt" idx="10"/>
          </p:nvPr>
        </p:nvSpPr>
        <p:spPr>
          <a:xfrm>
            <a:off x="3048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3" name="Shape 533"/>
          <p:cNvSpPr txBox="1">
            <a:spLocks noGrp="1"/>
          </p:cNvSpPr>
          <p:nvPr>
            <p:ph type="ftr" idx="11"/>
          </p:nvPr>
        </p:nvSpPr>
        <p:spPr>
          <a:xfrm>
            <a:off x="3505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4" name="Shape 534"/>
          <p:cNvSpPr txBox="1">
            <a:spLocks noGrp="1"/>
          </p:cNvSpPr>
          <p:nvPr>
            <p:ph type="sldNum" idx="12"/>
          </p:nvPr>
        </p:nvSpPr>
        <p:spPr>
          <a:xfrm>
            <a:off x="69342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8" name="Shape 538"/>
          <p:cNvSpPr txBox="1">
            <a:spLocks noGrp="1"/>
          </p:cNvSpPr>
          <p:nvPr>
            <p:ph type="dt" idx="10"/>
          </p:nvPr>
        </p:nvSpPr>
        <p:spPr>
          <a:xfrm>
            <a:off x="1905000" y="6400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9" name="Shape 539"/>
          <p:cNvSpPr txBox="1">
            <a:spLocks noGrp="1"/>
          </p:cNvSpPr>
          <p:nvPr>
            <p:ph type="ftr" idx="11"/>
          </p:nvPr>
        </p:nvSpPr>
        <p:spPr>
          <a:xfrm>
            <a:off x="4316412" y="6400800"/>
            <a:ext cx="2084387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0" name="Shape 540"/>
          <p:cNvSpPr txBox="1">
            <a:spLocks noGrp="1"/>
          </p:cNvSpPr>
          <p:nvPr>
            <p:ph type="sldNum" idx="12"/>
          </p:nvPr>
        </p:nvSpPr>
        <p:spPr>
          <a:xfrm>
            <a:off x="7391400" y="6400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xfrm>
            <a:off x="1752600" y="304800"/>
            <a:ext cx="70104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1752600" y="1395412"/>
            <a:ext cx="3429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  <a:defRPr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4" name="Shape 544"/>
          <p:cNvSpPr txBox="1">
            <a:spLocks noGrp="1"/>
          </p:cNvSpPr>
          <p:nvPr>
            <p:ph type="body" idx="2"/>
          </p:nvPr>
        </p:nvSpPr>
        <p:spPr>
          <a:xfrm>
            <a:off x="5334000" y="1395412"/>
            <a:ext cx="3429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  <a:defRPr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5" name="Shape 545"/>
          <p:cNvSpPr txBox="1">
            <a:spLocks noGrp="1"/>
          </p:cNvSpPr>
          <p:nvPr>
            <p:ph type="dt" idx="10"/>
          </p:nvPr>
        </p:nvSpPr>
        <p:spPr>
          <a:xfrm>
            <a:off x="1905000" y="6400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6" name="Shape 546"/>
          <p:cNvSpPr txBox="1">
            <a:spLocks noGrp="1"/>
          </p:cNvSpPr>
          <p:nvPr>
            <p:ph type="ftr" idx="11"/>
          </p:nvPr>
        </p:nvSpPr>
        <p:spPr>
          <a:xfrm>
            <a:off x="4316412" y="6400800"/>
            <a:ext cx="2084387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7" name="Shape 547"/>
          <p:cNvSpPr txBox="1">
            <a:spLocks noGrp="1"/>
          </p:cNvSpPr>
          <p:nvPr>
            <p:ph type="sldNum" idx="12"/>
          </p:nvPr>
        </p:nvSpPr>
        <p:spPr>
          <a:xfrm>
            <a:off x="7391400" y="6400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1" name="Shape 55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  <a:defRPr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2" name="Shape 55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3" name="Shape 55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  <a:defRPr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4" name="Shape 554"/>
          <p:cNvSpPr txBox="1">
            <a:spLocks noGrp="1"/>
          </p:cNvSpPr>
          <p:nvPr>
            <p:ph type="dt" idx="10"/>
          </p:nvPr>
        </p:nvSpPr>
        <p:spPr>
          <a:xfrm>
            <a:off x="1905000" y="6400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5" name="Shape 555"/>
          <p:cNvSpPr txBox="1">
            <a:spLocks noGrp="1"/>
          </p:cNvSpPr>
          <p:nvPr>
            <p:ph type="ftr" idx="11"/>
          </p:nvPr>
        </p:nvSpPr>
        <p:spPr>
          <a:xfrm>
            <a:off x="4316412" y="6400800"/>
            <a:ext cx="2084387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6" name="Shape 556"/>
          <p:cNvSpPr txBox="1">
            <a:spLocks noGrp="1"/>
          </p:cNvSpPr>
          <p:nvPr>
            <p:ph type="sldNum" idx="12"/>
          </p:nvPr>
        </p:nvSpPr>
        <p:spPr>
          <a:xfrm>
            <a:off x="7391400" y="6400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title"/>
          </p:nvPr>
        </p:nvSpPr>
        <p:spPr>
          <a:xfrm>
            <a:off x="1752600" y="304800"/>
            <a:ext cx="70104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9" name="Shape 559"/>
          <p:cNvSpPr txBox="1">
            <a:spLocks noGrp="1"/>
          </p:cNvSpPr>
          <p:nvPr>
            <p:ph type="dt" idx="10"/>
          </p:nvPr>
        </p:nvSpPr>
        <p:spPr>
          <a:xfrm>
            <a:off x="1905000" y="6400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0" name="Shape 560"/>
          <p:cNvSpPr txBox="1">
            <a:spLocks noGrp="1"/>
          </p:cNvSpPr>
          <p:nvPr>
            <p:ph type="ftr" idx="11"/>
          </p:nvPr>
        </p:nvSpPr>
        <p:spPr>
          <a:xfrm>
            <a:off x="4316412" y="6400800"/>
            <a:ext cx="2084387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1" name="Shape 561"/>
          <p:cNvSpPr txBox="1">
            <a:spLocks noGrp="1"/>
          </p:cNvSpPr>
          <p:nvPr>
            <p:ph type="sldNum" idx="12"/>
          </p:nvPr>
        </p:nvSpPr>
        <p:spPr>
          <a:xfrm>
            <a:off x="7391400" y="6400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dt" idx="10"/>
          </p:nvPr>
        </p:nvSpPr>
        <p:spPr>
          <a:xfrm>
            <a:off x="1905000" y="6400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4" name="Shape 564"/>
          <p:cNvSpPr txBox="1">
            <a:spLocks noGrp="1"/>
          </p:cNvSpPr>
          <p:nvPr>
            <p:ph type="ftr" idx="11"/>
          </p:nvPr>
        </p:nvSpPr>
        <p:spPr>
          <a:xfrm>
            <a:off x="4316412" y="6400800"/>
            <a:ext cx="2084387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5" name="Shape 565"/>
          <p:cNvSpPr txBox="1">
            <a:spLocks noGrp="1"/>
          </p:cNvSpPr>
          <p:nvPr>
            <p:ph type="sldNum" idx="12"/>
          </p:nvPr>
        </p:nvSpPr>
        <p:spPr>
          <a:xfrm>
            <a:off x="7391400" y="6400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  <a:defRPr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9" name="Shape 56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0" name="Shape 570"/>
          <p:cNvSpPr txBox="1">
            <a:spLocks noGrp="1"/>
          </p:cNvSpPr>
          <p:nvPr>
            <p:ph type="dt" idx="10"/>
          </p:nvPr>
        </p:nvSpPr>
        <p:spPr>
          <a:xfrm>
            <a:off x="1905000" y="6400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1" name="Shape 571"/>
          <p:cNvSpPr txBox="1">
            <a:spLocks noGrp="1"/>
          </p:cNvSpPr>
          <p:nvPr>
            <p:ph type="ftr" idx="11"/>
          </p:nvPr>
        </p:nvSpPr>
        <p:spPr>
          <a:xfrm>
            <a:off x="4316412" y="6400800"/>
            <a:ext cx="2084387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2" name="Shape 572"/>
          <p:cNvSpPr txBox="1">
            <a:spLocks noGrp="1"/>
          </p:cNvSpPr>
          <p:nvPr>
            <p:ph type="sldNum" idx="12"/>
          </p:nvPr>
        </p:nvSpPr>
        <p:spPr>
          <a:xfrm>
            <a:off x="7391400" y="6400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5" name="Shape 57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7" name="Shape 577"/>
          <p:cNvSpPr txBox="1">
            <a:spLocks noGrp="1"/>
          </p:cNvSpPr>
          <p:nvPr>
            <p:ph type="dt" idx="10"/>
          </p:nvPr>
        </p:nvSpPr>
        <p:spPr>
          <a:xfrm>
            <a:off x="1905000" y="6400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8" name="Shape 578"/>
          <p:cNvSpPr txBox="1">
            <a:spLocks noGrp="1"/>
          </p:cNvSpPr>
          <p:nvPr>
            <p:ph type="ftr" idx="11"/>
          </p:nvPr>
        </p:nvSpPr>
        <p:spPr>
          <a:xfrm>
            <a:off x="4316412" y="6400800"/>
            <a:ext cx="2084387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9" name="Shape 579"/>
          <p:cNvSpPr txBox="1">
            <a:spLocks noGrp="1"/>
          </p:cNvSpPr>
          <p:nvPr>
            <p:ph type="sldNum" idx="12"/>
          </p:nvPr>
        </p:nvSpPr>
        <p:spPr>
          <a:xfrm>
            <a:off x="7391400" y="6400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>
            <a:spLocks noGrp="1"/>
          </p:cNvSpPr>
          <p:nvPr>
            <p:ph type="title"/>
          </p:nvPr>
        </p:nvSpPr>
        <p:spPr>
          <a:xfrm>
            <a:off x="1752600" y="304800"/>
            <a:ext cx="70104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 rot="5400000">
            <a:off x="2971799" y="176212"/>
            <a:ext cx="4572000" cy="70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  <a:defRPr sz="2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3" name="Shape 583"/>
          <p:cNvSpPr txBox="1">
            <a:spLocks noGrp="1"/>
          </p:cNvSpPr>
          <p:nvPr>
            <p:ph type="dt" idx="10"/>
          </p:nvPr>
        </p:nvSpPr>
        <p:spPr>
          <a:xfrm>
            <a:off x="1905000" y="6400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4" name="Shape 584"/>
          <p:cNvSpPr txBox="1">
            <a:spLocks noGrp="1"/>
          </p:cNvSpPr>
          <p:nvPr>
            <p:ph type="ftr" idx="11"/>
          </p:nvPr>
        </p:nvSpPr>
        <p:spPr>
          <a:xfrm>
            <a:off x="4316412" y="6400800"/>
            <a:ext cx="2084387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5" name="Shape 585"/>
          <p:cNvSpPr txBox="1">
            <a:spLocks noGrp="1"/>
          </p:cNvSpPr>
          <p:nvPr>
            <p:ph type="sldNum" idx="12"/>
          </p:nvPr>
        </p:nvSpPr>
        <p:spPr>
          <a:xfrm>
            <a:off x="7391400" y="6400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title"/>
          </p:nvPr>
        </p:nvSpPr>
        <p:spPr>
          <a:xfrm rot="5400000">
            <a:off x="5055393" y="2259806"/>
            <a:ext cx="5662613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 rot="5400000">
            <a:off x="1473993" y="583406"/>
            <a:ext cx="5662613" cy="510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  <a:defRPr sz="2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9" name="Shape 589"/>
          <p:cNvSpPr txBox="1">
            <a:spLocks noGrp="1"/>
          </p:cNvSpPr>
          <p:nvPr>
            <p:ph type="dt" idx="10"/>
          </p:nvPr>
        </p:nvSpPr>
        <p:spPr>
          <a:xfrm>
            <a:off x="1905000" y="6400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0" name="Shape 590"/>
          <p:cNvSpPr txBox="1">
            <a:spLocks noGrp="1"/>
          </p:cNvSpPr>
          <p:nvPr>
            <p:ph type="ftr" idx="11"/>
          </p:nvPr>
        </p:nvSpPr>
        <p:spPr>
          <a:xfrm>
            <a:off x="4316412" y="6400800"/>
            <a:ext cx="2084387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1" name="Shape 591"/>
          <p:cNvSpPr txBox="1">
            <a:spLocks noGrp="1"/>
          </p:cNvSpPr>
          <p:nvPr>
            <p:ph type="sldNum" idx="12"/>
          </p:nvPr>
        </p:nvSpPr>
        <p:spPr>
          <a:xfrm>
            <a:off x="7391400" y="6400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295400" y="319087"/>
            <a:ext cx="3008313" cy="1143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702C1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343400" y="273050"/>
            <a:ext cx="434340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1295400" y="1481137"/>
            <a:ext cx="3008313" cy="4614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590800" y="685800"/>
            <a:ext cx="5029199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702C1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E1D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971800" y="2133600"/>
            <a:ext cx="4572000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279525" y="1600200"/>
            <a:ext cx="5257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29375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429375"/>
            <a:ext cx="2133599" cy="32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Shape 125"/>
          <p:cNvGrpSpPr/>
          <p:nvPr/>
        </p:nvGrpSpPr>
        <p:grpSpPr>
          <a:xfrm>
            <a:off x="-7256" y="-7256"/>
            <a:ext cx="9151256" cy="6865257"/>
            <a:chOff x="-7256" y="-7256"/>
            <a:chExt cx="9151256" cy="6865257"/>
          </a:xfrm>
        </p:grpSpPr>
        <p:grpSp>
          <p:nvGrpSpPr>
            <p:cNvPr id="126" name="Shape 126"/>
            <p:cNvGrpSpPr/>
            <p:nvPr/>
          </p:nvGrpSpPr>
          <p:grpSpPr>
            <a:xfrm>
              <a:off x="-7256" y="-7256"/>
              <a:ext cx="4572000" cy="6865257"/>
              <a:chOff x="-7256" y="-7256"/>
              <a:chExt cx="4572000" cy="6865257"/>
            </a:xfrm>
          </p:grpSpPr>
          <p:sp>
            <p:nvSpPr>
              <p:cNvPr id="127" name="Shape 127"/>
              <p:cNvSpPr/>
              <p:nvPr/>
            </p:nvSpPr>
            <p:spPr>
              <a:xfrm>
                <a:off x="0" y="0"/>
                <a:ext cx="4564743" cy="6858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90" y="120000"/>
                    </a:moveTo>
                    <a:lnTo>
                      <a:pt x="0" y="126"/>
                    </a:lnTo>
                    <a:lnTo>
                      <a:pt x="24038" y="0"/>
                    </a:lnTo>
                    <a:lnTo>
                      <a:pt x="120000" y="0"/>
                    </a:lnTo>
                    <a:lnTo>
                      <a:pt x="190" y="120000"/>
                    </a:lnTo>
                    <a:close/>
                  </a:path>
                </a:pathLst>
              </a:custGeom>
              <a:solidFill>
                <a:srgbClr val="E5F5D7"/>
              </a:solidFill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0" y="0"/>
                <a:ext cx="3650343" cy="6858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8" y="120000"/>
                    </a:moveTo>
                    <a:lnTo>
                      <a:pt x="0" y="126"/>
                    </a:lnTo>
                    <a:lnTo>
                      <a:pt x="30059" y="0"/>
                    </a:lnTo>
                    <a:lnTo>
                      <a:pt x="120000" y="0"/>
                    </a:lnTo>
                    <a:lnTo>
                      <a:pt x="238" y="120000"/>
                    </a:lnTo>
                    <a:close/>
                  </a:path>
                </a:pathLst>
              </a:custGeom>
              <a:solidFill>
                <a:srgbClr val="CBECAF"/>
              </a:solidFill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0" y="0"/>
                <a:ext cx="2735942" cy="6858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18" y="120000"/>
                    </a:moveTo>
                    <a:lnTo>
                      <a:pt x="0" y="126"/>
                    </a:lnTo>
                    <a:lnTo>
                      <a:pt x="40106" y="0"/>
                    </a:lnTo>
                    <a:lnTo>
                      <a:pt x="120000" y="0"/>
                    </a:lnTo>
                    <a:lnTo>
                      <a:pt x="318" y="120000"/>
                    </a:lnTo>
                    <a:close/>
                  </a:path>
                </a:pathLst>
              </a:custGeom>
              <a:solidFill>
                <a:srgbClr val="B1E388"/>
              </a:solidFill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Shape 130"/>
              <p:cNvSpPr/>
              <p:nvPr/>
            </p:nvSpPr>
            <p:spPr>
              <a:xfrm>
                <a:off x="0" y="0"/>
                <a:ext cx="1821543" cy="6858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78" y="120000"/>
                    </a:moveTo>
                    <a:lnTo>
                      <a:pt x="0" y="126"/>
                    </a:lnTo>
                    <a:lnTo>
                      <a:pt x="60239" y="0"/>
                    </a:lnTo>
                    <a:lnTo>
                      <a:pt x="120000" y="0"/>
                    </a:lnTo>
                    <a:lnTo>
                      <a:pt x="478" y="120000"/>
                    </a:lnTo>
                    <a:close/>
                  </a:path>
                </a:pathLst>
              </a:custGeom>
              <a:solidFill>
                <a:srgbClr val="5EA226"/>
              </a:solidFill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Shape 131"/>
              <p:cNvSpPr/>
              <p:nvPr/>
            </p:nvSpPr>
            <p:spPr>
              <a:xfrm>
                <a:off x="-7256" y="-7256"/>
                <a:ext cx="914400" cy="68434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52" y="120000"/>
                    </a:moveTo>
                    <a:lnTo>
                      <a:pt x="0" y="126"/>
                    </a:lnTo>
                    <a:lnTo>
                      <a:pt x="120000" y="0"/>
                    </a:lnTo>
                    <a:lnTo>
                      <a:pt x="952" y="120000"/>
                    </a:lnTo>
                    <a:close/>
                  </a:path>
                </a:pathLst>
              </a:custGeom>
              <a:solidFill>
                <a:srgbClr val="3F6C19"/>
              </a:solidFill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Shape 132"/>
            <p:cNvGrpSpPr/>
            <p:nvPr/>
          </p:nvGrpSpPr>
          <p:grpSpPr>
            <a:xfrm>
              <a:off x="4571999" y="0"/>
              <a:ext cx="4572000" cy="6858000"/>
              <a:chOff x="4571999" y="0"/>
              <a:chExt cx="4572000" cy="6858000"/>
            </a:xfrm>
          </p:grpSpPr>
          <p:sp>
            <p:nvSpPr>
              <p:cNvPr id="133" name="Shape 133"/>
              <p:cNvSpPr/>
              <p:nvPr/>
            </p:nvSpPr>
            <p:spPr>
              <a:xfrm rot="10800000">
                <a:off x="4571999" y="0"/>
                <a:ext cx="4564743" cy="6858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90" y="120000"/>
                    </a:moveTo>
                    <a:lnTo>
                      <a:pt x="0" y="126"/>
                    </a:lnTo>
                    <a:lnTo>
                      <a:pt x="24038" y="0"/>
                    </a:lnTo>
                    <a:lnTo>
                      <a:pt x="120000" y="0"/>
                    </a:lnTo>
                    <a:lnTo>
                      <a:pt x="190" y="120000"/>
                    </a:lnTo>
                    <a:close/>
                  </a:path>
                </a:pathLst>
              </a:custGeom>
              <a:solidFill>
                <a:srgbClr val="E5F5D7"/>
              </a:solidFill>
              <a:ln>
                <a:noFill/>
              </a:ln>
              <a:effectLst>
                <a:outerShdw blurRad="50799" dist="38100" dir="13500000" algn="br" rotWithShape="0">
                  <a:srgbClr val="000000">
                    <a:alpha val="40000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Shape 134"/>
              <p:cNvSpPr/>
              <p:nvPr/>
            </p:nvSpPr>
            <p:spPr>
              <a:xfrm rot="10800000">
                <a:off x="5486399" y="0"/>
                <a:ext cx="3650343" cy="6858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8" y="120000"/>
                    </a:moveTo>
                    <a:lnTo>
                      <a:pt x="0" y="126"/>
                    </a:lnTo>
                    <a:lnTo>
                      <a:pt x="30059" y="0"/>
                    </a:lnTo>
                    <a:lnTo>
                      <a:pt x="120000" y="0"/>
                    </a:lnTo>
                    <a:lnTo>
                      <a:pt x="238" y="120000"/>
                    </a:lnTo>
                    <a:close/>
                  </a:path>
                </a:pathLst>
              </a:custGeom>
              <a:solidFill>
                <a:srgbClr val="CBECAF"/>
              </a:solidFill>
              <a:ln>
                <a:noFill/>
              </a:ln>
              <a:effectLst>
                <a:outerShdw blurRad="50799" dist="38100" dir="13500000" algn="br" rotWithShape="0">
                  <a:srgbClr val="000000">
                    <a:alpha val="40000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Shape 135"/>
              <p:cNvSpPr/>
              <p:nvPr/>
            </p:nvSpPr>
            <p:spPr>
              <a:xfrm rot="10800000">
                <a:off x="6400800" y="0"/>
                <a:ext cx="2735942" cy="6858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18" y="120000"/>
                    </a:moveTo>
                    <a:lnTo>
                      <a:pt x="0" y="126"/>
                    </a:lnTo>
                    <a:lnTo>
                      <a:pt x="40106" y="0"/>
                    </a:lnTo>
                    <a:lnTo>
                      <a:pt x="120000" y="0"/>
                    </a:lnTo>
                    <a:lnTo>
                      <a:pt x="318" y="120000"/>
                    </a:lnTo>
                    <a:close/>
                  </a:path>
                </a:pathLst>
              </a:custGeom>
              <a:solidFill>
                <a:srgbClr val="B1E388"/>
              </a:solidFill>
              <a:ln>
                <a:noFill/>
              </a:ln>
              <a:effectLst>
                <a:outerShdw blurRad="50799" dist="38100" dir="13500000" algn="br" rotWithShape="0">
                  <a:srgbClr val="000000">
                    <a:alpha val="40000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Shape 136"/>
              <p:cNvSpPr/>
              <p:nvPr/>
            </p:nvSpPr>
            <p:spPr>
              <a:xfrm rot="10800000">
                <a:off x="7315199" y="0"/>
                <a:ext cx="1821543" cy="6858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78" y="120000"/>
                    </a:moveTo>
                    <a:lnTo>
                      <a:pt x="0" y="126"/>
                    </a:lnTo>
                    <a:lnTo>
                      <a:pt x="60239" y="0"/>
                    </a:lnTo>
                    <a:lnTo>
                      <a:pt x="120000" y="0"/>
                    </a:lnTo>
                    <a:lnTo>
                      <a:pt x="478" y="120000"/>
                    </a:lnTo>
                    <a:close/>
                  </a:path>
                </a:pathLst>
              </a:custGeom>
              <a:solidFill>
                <a:srgbClr val="5EA226"/>
              </a:solidFill>
              <a:ln>
                <a:noFill/>
              </a:ln>
              <a:effectLst>
                <a:outerShdw blurRad="50799" dist="38100" dir="13500000" algn="br" rotWithShape="0">
                  <a:srgbClr val="000000">
                    <a:alpha val="40000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Shape 137"/>
              <p:cNvSpPr/>
              <p:nvPr/>
            </p:nvSpPr>
            <p:spPr>
              <a:xfrm rot="10800000">
                <a:off x="8229599" y="14513"/>
                <a:ext cx="914400" cy="68434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52" y="120000"/>
                    </a:moveTo>
                    <a:lnTo>
                      <a:pt x="0" y="126"/>
                    </a:lnTo>
                    <a:lnTo>
                      <a:pt x="120000" y="0"/>
                    </a:lnTo>
                    <a:lnTo>
                      <a:pt x="952" y="120000"/>
                    </a:lnTo>
                    <a:close/>
                  </a:path>
                </a:pathLst>
              </a:custGeom>
              <a:solidFill>
                <a:srgbClr val="3F6C19"/>
              </a:solidFill>
              <a:ln>
                <a:noFill/>
              </a:ln>
              <a:effectLst>
                <a:outerShdw blurRad="50799" dist="38100" dir="13500000" algn="br" rotWithShape="0">
                  <a:srgbClr val="000000">
                    <a:alpha val="40000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0C594F"/>
              </a:buClr>
              <a:buFont typeface="Calibri"/>
              <a:buNone/>
              <a:defRPr sz="4400" b="0" i="0" u="none" strike="noStrike" cap="none">
                <a:solidFill>
                  <a:srgbClr val="0C59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2C3F7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2C3F7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2C3F7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2C3F7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2C3F7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35D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35D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 descr="Cloudy 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Shape 294" descr="Waver2-1024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 descr="paintedg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5008" y="274637"/>
            <a:ext cx="8573983" cy="6446836"/>
          </a:xfrm>
          <a:prstGeom prst="rect">
            <a:avLst/>
          </a:prstGeom>
          <a:noFill/>
          <a:ln>
            <a:noFill/>
          </a:ln>
          <a:effectLst>
            <a:outerShdw blurRad="406399" dist="88900" dir="2700000" sx="101000" sy="101000" algn="tl" rotWithShape="0">
              <a:srgbClr val="333333"/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–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–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»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533400" y="1371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82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dt" idx="10"/>
          </p:nvPr>
        </p:nvSpPr>
        <p:spPr>
          <a:xfrm>
            <a:off x="533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6" name="Shape 446"/>
          <p:cNvSpPr txBox="1">
            <a:spLocks noGrp="1"/>
          </p:cNvSpPr>
          <p:nvPr>
            <p:ph type="ftr" idx="11"/>
          </p:nvPr>
        </p:nvSpPr>
        <p:spPr>
          <a:xfrm>
            <a:off x="3048000" y="6305550"/>
            <a:ext cx="27431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7" name="Shape 447"/>
          <p:cNvSpPr txBox="1">
            <a:spLocks noGrp="1"/>
          </p:cNvSpPr>
          <p:nvPr>
            <p:ph type="sldNum" idx="12"/>
          </p:nvPr>
        </p:nvSpPr>
        <p:spPr>
          <a:xfrm>
            <a:off x="6629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1752600" y="304800"/>
            <a:ext cx="70104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1752600" y="1395412"/>
            <a:ext cx="7010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  <a:defRPr sz="2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0" name="Shape 520"/>
          <p:cNvSpPr txBox="1">
            <a:spLocks noGrp="1"/>
          </p:cNvSpPr>
          <p:nvPr>
            <p:ph type="dt" idx="10"/>
          </p:nvPr>
        </p:nvSpPr>
        <p:spPr>
          <a:xfrm>
            <a:off x="1905000" y="6400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1" name="Shape 521"/>
          <p:cNvSpPr txBox="1">
            <a:spLocks noGrp="1"/>
          </p:cNvSpPr>
          <p:nvPr>
            <p:ph type="ftr" idx="11"/>
          </p:nvPr>
        </p:nvSpPr>
        <p:spPr>
          <a:xfrm>
            <a:off x="4316412" y="6400800"/>
            <a:ext cx="2084387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2" name="Shape 522"/>
          <p:cNvSpPr txBox="1">
            <a:spLocks noGrp="1"/>
          </p:cNvSpPr>
          <p:nvPr>
            <p:ph type="sldNum" idx="12"/>
          </p:nvPr>
        </p:nvSpPr>
        <p:spPr>
          <a:xfrm>
            <a:off x="7391400" y="6400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ctrTitle"/>
          </p:nvPr>
        </p:nvSpPr>
        <p:spPr>
          <a:xfrm>
            <a:off x="1371600" y="2667000"/>
            <a:ext cx="41148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0" i="0" u="none" strike="noStrike" cap="none">
                <a:solidFill>
                  <a:srgbClr val="702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7</a:t>
            </a:r>
          </a:p>
        </p:txBody>
      </p:sp>
      <p:sp>
        <p:nvSpPr>
          <p:cNvPr id="598" name="Shape 598"/>
          <p:cNvSpPr txBox="1">
            <a:spLocks noGrp="1"/>
          </p:cNvSpPr>
          <p:nvPr>
            <p:ph type="subTitle" idx="1"/>
          </p:nvPr>
        </p:nvSpPr>
        <p:spPr>
          <a:xfrm>
            <a:off x="1371600" y="3810000"/>
            <a:ext cx="41148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French Revolution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Anger on it’s way…</a:t>
            </a:r>
          </a:p>
        </p:txBody>
      </p:sp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4488" marR="0" lvl="0" indent="-344488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Estates-General met to discuss the needed tax increase on May 5, 1789.</a:t>
            </a:r>
          </a:p>
        </p:txBody>
      </p:sp>
      <p:sp>
        <p:nvSpPr>
          <p:cNvPr id="662" name="Shape 662"/>
          <p:cNvSpPr txBox="1"/>
          <p:nvPr/>
        </p:nvSpPr>
        <p:spPr>
          <a:xfrm>
            <a:off x="457200" y="2971800"/>
            <a:ext cx="7962899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4488" marR="0" lvl="0" indent="-344488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Third Estate wanted the clergy and nobility to pay taxes too.</a:t>
            </a:r>
          </a:p>
          <a:p>
            <a:pPr marL="344488" marR="0" lvl="0" indent="-344488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the current system, each estate had one vote, so the Third Estate could easily be outvoted by the First and Second Estates.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Tennis Court Oath</a:t>
            </a:r>
          </a:p>
        </p:txBody>
      </p:sp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Third Estate goes to assembly to find the doors locked.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Move the meeting…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Devise a constitution</a:t>
            </a:r>
          </a:p>
        </p:txBody>
      </p:sp>
      <p:pic>
        <p:nvPicPr>
          <p:cNvPr id="669" name="Shape 669" descr="C:\Users\Amanda\AppData\Local\Microsoft\Windows\Temporary Internet Files\Content.IE5\20FSHFZ5\MC900437042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2438400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Shape 6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0" y="6553200"/>
            <a:ext cx="304799" cy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Storming of the Bastille</a:t>
            </a:r>
          </a:p>
        </p:txBody>
      </p:sp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Louis XVI is ready to use force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July 14</a:t>
            </a:r>
            <a:r>
              <a:rPr lang="en-US" sz="3200" b="0" i="0" u="none" strike="noStrike" cap="none" baseline="30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1789 900 Parisians gathered in the Courtyard of the Bastille (old fortress used as a prison)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Stormed and tore down, brick by brick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Bastille Day!</a:t>
            </a:r>
          </a:p>
        </p:txBody>
      </p:sp>
      <p:pic>
        <p:nvPicPr>
          <p:cNvPr id="677" name="Shape 677" descr="C:\Users\Amanda\AppData\Local\Microsoft\Windows\Temporary Internet Files\Content.IE5\YSVHCK07\MC900324628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4419600"/>
            <a:ext cx="1040587" cy="182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Shape 6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0" y="6248400"/>
            <a:ext cx="304799" cy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Old Regime Ends</a:t>
            </a:r>
          </a:p>
        </p:txBody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4488" marR="0" lvl="0" indent="-344488" algn="l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National Assembly adopted the </a:t>
            </a:r>
            <a:r>
              <a:rPr lang="en-US" sz="3200" b="1" i="0" u="none" strike="noStrike" cap="none">
                <a:solidFill>
                  <a:srgbClr val="13489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Declaration of the Rights of Man and the Citizen</a:t>
            </a:r>
            <a:r>
              <a:rPr lang="en-US"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</a:t>
            </a:r>
          </a:p>
        </p:txBody>
      </p:sp>
      <p:sp>
        <p:nvSpPr>
          <p:cNvPr id="685" name="Shape 685"/>
          <p:cNvSpPr txBox="1"/>
          <p:nvPr/>
        </p:nvSpPr>
        <p:spPr>
          <a:xfrm>
            <a:off x="0" y="3657600"/>
            <a:ext cx="9144000" cy="2554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men were free and equal before the law.</a:t>
            </a:r>
          </a:p>
          <a:p>
            <a:pPr marL="6858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Appointment to public office should be based on talent.</a:t>
            </a:r>
          </a:p>
          <a:p>
            <a:pPr marL="6858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group should be exempt from taxation.</a:t>
            </a:r>
          </a:p>
          <a:p>
            <a:pPr marL="6858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Freedom of speech and press were affirmed.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Stubborn King Louis XVI</a:t>
            </a:r>
          </a:p>
        </p:txBody>
      </p:sp>
      <p:sp>
        <p:nvSpPr>
          <p:cNvPr id="691" name="Shape 6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King stays at Versailles – Keeps absolutism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Thousands of women march to Versailles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Armed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Starving Children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King is expected to visit Paris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King and family bring food… Now They are prisoners of Paris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Not just the king</a:t>
            </a:r>
          </a:p>
        </p:txBody>
      </p:sp>
      <p:sp>
        <p:nvSpPr>
          <p:cNvPr id="697" name="Shape 6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Corrupt Catholic Church is forced to reform.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Civil Constitution of the Clergy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Bishops and Priests were to be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FFFFCC"/>
              </a:buClr>
              <a:buSzPct val="25000"/>
              <a:buFont typeface="Palatino Linotype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  elected by the people, not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FFFFCC"/>
              </a:buClr>
              <a:buSzPct val="25000"/>
              <a:buFont typeface="Palatino Linotype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  appointed by the pope.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Palatino Linotype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State would pay the salary of the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FFCC"/>
              </a:buClr>
              <a:buSzPct val="25000"/>
              <a:buFont typeface="Palatino Linotype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  bishops and priests.</a:t>
            </a:r>
          </a:p>
        </p:txBody>
      </p:sp>
      <p:pic>
        <p:nvPicPr>
          <p:cNvPr id="698" name="Shape 698" descr="C:\Users\Amanda\AppData\Local\Microsoft\Windows\Temporary Internet Files\Content.IE5\YSVHCK07\MC900269014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0722" y="2743200"/>
            <a:ext cx="2443276" cy="351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FEAR…</a:t>
            </a:r>
          </a:p>
        </p:txBody>
      </p:sp>
      <p:sp>
        <p:nvSpPr>
          <p:cNvPr id="704" name="Shape 704"/>
          <p:cNvSpPr txBox="1">
            <a:spLocks noGrp="1"/>
          </p:cNvSpPr>
          <p:nvPr>
            <p:ph type="body" idx="1"/>
          </p:nvPr>
        </p:nvSpPr>
        <p:spPr>
          <a:xfrm>
            <a:off x="533400" y="1371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Europeans feared that revolution would spread to other countries, and the rulers of Austria and Prussia wanted to restore Louis XVI to full power.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Legislative Assembly declared war on Austria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Prussia in </a:t>
            </a:r>
            <a:r>
              <a:rPr lang="en-US" dirty="0" smtClean="0"/>
              <a:t>April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1792.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French Victory Sept. 1792</a:t>
            </a: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2600" y="218364"/>
            <a:ext cx="7295866" cy="5749048"/>
          </a:xfrm>
        </p:spPr>
        <p:txBody>
          <a:bodyPr/>
          <a:lstStyle/>
          <a:p>
            <a:pPr marL="152400" indent="0">
              <a:buNone/>
            </a:pPr>
            <a:r>
              <a:rPr lang="en-US" sz="3900" dirty="0" smtClean="0"/>
              <a:t>French troubles far from over…</a:t>
            </a:r>
          </a:p>
          <a:p>
            <a:endParaRPr lang="en-US" dirty="0"/>
          </a:p>
        </p:txBody>
      </p:sp>
      <p:pic>
        <p:nvPicPr>
          <p:cNvPr id="1026" name="Picture 2" descr="Image result for guillot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48699"/>
            <a:ext cx="3061855" cy="414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pole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48699"/>
            <a:ext cx="3505200" cy="414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title"/>
          </p:nvPr>
        </p:nvSpPr>
        <p:spPr>
          <a:xfrm>
            <a:off x="2895600" y="0"/>
            <a:ext cx="5562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dirty="0" smtClean="0">
                <a:solidFill>
                  <a:srgbClr val="702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CORNELL Questions</a:t>
            </a:r>
            <a:endParaRPr lang="en-US" sz="4000" b="1" i="0" u="none" strike="noStrike" cap="none" dirty="0">
              <a:solidFill>
                <a:srgbClr val="702C1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2" name="Shape 612"/>
          <p:cNvSpPr txBox="1">
            <a:spLocks noGrp="1"/>
          </p:cNvSpPr>
          <p:nvPr>
            <p:ph type="body" idx="1"/>
          </p:nvPr>
        </p:nvSpPr>
        <p:spPr>
          <a:xfrm>
            <a:off x="2590800" y="838200"/>
            <a:ext cx="5943599" cy="601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were the…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-Causes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French Revolution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-Short term effects of the French Revolution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-Long term effects of the French Revolution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Listen/Look for key words and terms.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/>
          <p:nvPr/>
        </p:nvSpPr>
        <p:spPr>
          <a:xfrm>
            <a:off x="1981200" y="457200"/>
            <a:ext cx="6755375" cy="40318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France and the three estates.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Estate- Clergy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 Estate- Nobility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Third Estate- Everyone else from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peasants to wealthy merchants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/>
          <p:nvPr/>
        </p:nvSpPr>
        <p:spPr>
          <a:xfrm>
            <a:off x="3733800" y="968423"/>
            <a:ext cx="243839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Template Provided By</a:t>
            </a:r>
          </a:p>
        </p:txBody>
      </p:sp>
      <p:pic>
        <p:nvPicPr>
          <p:cNvPr id="625" name="Shape 625" descr="5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0"/>
            <a:ext cx="5333999" cy="6909047"/>
          </a:xfrm>
          <a:prstGeom prst="rect">
            <a:avLst/>
          </a:prstGeom>
          <a:solidFill>
            <a:srgbClr val="A86C2A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nch revolution politica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41" y="641445"/>
            <a:ext cx="4901699" cy="5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/>
          <p:nvPr/>
        </p:nvSpPr>
        <p:spPr>
          <a:xfrm>
            <a:off x="1066800" y="304800"/>
            <a:ext cx="7315200" cy="2062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4488" marR="0" lvl="0" indent="-344488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First and Second Estates controlled most of the wealth but were exempt from paying the </a:t>
            </a: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or tax.</a:t>
            </a:r>
          </a:p>
        </p:txBody>
      </p:sp>
      <p:sp>
        <p:nvSpPr>
          <p:cNvPr id="631" name="Shape 631"/>
          <p:cNvSpPr txBox="1"/>
          <p:nvPr/>
        </p:nvSpPr>
        <p:spPr>
          <a:xfrm>
            <a:off x="1524000" y="2931855"/>
            <a:ext cx="6934199" cy="2554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4488" marR="0" lvl="0" indent="-344488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Third Estate had to pay taxes to the government. In addition, peasants owed duties to the nobles, such as harvesting </a:t>
            </a:r>
            <a:b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their crops.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Why?</a:t>
            </a:r>
          </a:p>
        </p:txBody>
      </p:sp>
      <p:sp>
        <p:nvSpPr>
          <p:cNvPr id="637" name="Shape 637"/>
          <p:cNvSpPr txBox="1"/>
          <p:nvPr/>
        </p:nvSpPr>
        <p:spPr>
          <a:xfrm>
            <a:off x="990600" y="1447800"/>
            <a:ext cx="7315200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4488" marR="0" lvl="0" indent="-344488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bourgeoisie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middle class, was unhappy not to have the same privileges granted to the nobility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638" name="Shape 638"/>
          <p:cNvSpPr txBox="1"/>
          <p:nvPr/>
        </p:nvSpPr>
        <p:spPr>
          <a:xfrm>
            <a:off x="990600" y="3810000"/>
            <a:ext cx="7315200" cy="1628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4488" marR="0" lvl="0" indent="-344488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immediate cause of the </a:t>
            </a:r>
          </a:p>
          <a:p>
            <a:pPr marL="344488" marR="0" lvl="0" indent="-344488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revolution was a near collapse </a:t>
            </a:r>
          </a:p>
          <a:p>
            <a:pPr marL="344488" marR="0" lvl="0" indent="-344488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French economy.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C594F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rgbClr val="0C594F"/>
                </a:solidFill>
                <a:latin typeface="Calibri"/>
                <a:ea typeface="Calibri"/>
                <a:cs typeface="Calibri"/>
                <a:sym typeface="Calibri"/>
              </a:rPr>
              <a:t>Causes of the financial collapse</a:t>
            </a:r>
          </a:p>
        </p:txBody>
      </p:sp>
      <p:sp>
        <p:nvSpPr>
          <p:cNvPr id="644" name="Shape 644"/>
          <p:cNvSpPr txBox="1"/>
          <p:nvPr/>
        </p:nvSpPr>
        <p:spPr>
          <a:xfrm flipH="1">
            <a:off x="1066800" y="1676400"/>
            <a:ext cx="7193281" cy="286232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5092"/>
              </a:buClr>
              <a:buSzPct val="100000"/>
              <a:buFont typeface="Arial"/>
              <a:buChar char="–"/>
            </a:pPr>
            <a:r>
              <a:rPr lang="en-US" sz="3600" b="1">
                <a:solidFill>
                  <a:srgbClr val="FF5092"/>
                </a:solidFill>
                <a:latin typeface="Arial"/>
                <a:ea typeface="Arial"/>
                <a:cs typeface="Arial"/>
                <a:sym typeface="Arial"/>
              </a:rPr>
              <a:t>bad harvests</a:t>
            </a:r>
          </a:p>
          <a:p>
            <a:pPr marL="6858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5092"/>
              </a:buClr>
              <a:buSzPct val="100000"/>
              <a:buFont typeface="Arial"/>
              <a:buChar char="–"/>
            </a:pPr>
            <a:r>
              <a:rPr lang="en-US" sz="3600" b="1">
                <a:solidFill>
                  <a:srgbClr val="FF5092"/>
                </a:solidFill>
                <a:latin typeface="Arial"/>
                <a:ea typeface="Arial"/>
                <a:cs typeface="Arial"/>
                <a:sym typeface="Arial"/>
              </a:rPr>
              <a:t>slowdown in manufacturing</a:t>
            </a:r>
          </a:p>
          <a:p>
            <a:pPr marL="6858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5092"/>
              </a:buClr>
              <a:buSzPct val="100000"/>
              <a:buFont typeface="Arial"/>
              <a:buChar char="–"/>
            </a:pPr>
            <a:r>
              <a:rPr lang="en-US" sz="3600" b="1">
                <a:solidFill>
                  <a:srgbClr val="FF5092"/>
                </a:solidFill>
                <a:latin typeface="Arial"/>
                <a:ea typeface="Arial"/>
                <a:cs typeface="Arial"/>
                <a:sym typeface="Arial"/>
              </a:rPr>
              <a:t>food shortages</a:t>
            </a:r>
          </a:p>
          <a:p>
            <a:pPr marL="6858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5092"/>
              </a:buClr>
              <a:buSzPct val="100000"/>
              <a:buFont typeface="Arial"/>
              <a:buChar char="–"/>
            </a:pPr>
            <a:r>
              <a:rPr lang="en-US" sz="3600" b="1">
                <a:solidFill>
                  <a:srgbClr val="FF5092"/>
                </a:solidFill>
                <a:latin typeface="Arial"/>
                <a:ea typeface="Arial"/>
                <a:cs typeface="Arial"/>
                <a:sym typeface="Arial"/>
              </a:rPr>
              <a:t>rising prices of food  (bread)</a:t>
            </a:r>
          </a:p>
          <a:p>
            <a:pPr marL="6858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5092"/>
              </a:buClr>
              <a:buSzPct val="100000"/>
              <a:buFont typeface="Arial"/>
              <a:buChar char="–"/>
            </a:pPr>
            <a:r>
              <a:rPr lang="en-US" sz="3600" b="1">
                <a:solidFill>
                  <a:srgbClr val="FF5092"/>
                </a:solidFill>
                <a:latin typeface="Arial"/>
                <a:ea typeface="Arial"/>
                <a:cs typeface="Arial"/>
                <a:sym typeface="Arial"/>
              </a:rPr>
              <a:t>unemployment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1" i="0" u="none" strike="noStrike" cap="none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Causes…</a:t>
            </a:r>
          </a:p>
        </p:txBody>
      </p:sp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521685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LOUIS XVI SPENDING SPREE</a:t>
            </a:r>
          </a:p>
          <a:p>
            <a:pPr marL="742950" marR="0" lvl="1" indent="-28575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Wars, lots of wars</a:t>
            </a:r>
            <a:endParaRPr lang="en-US"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Court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luxuries (Palace of Versailles)</a:t>
            </a:r>
            <a:endParaRPr lang="en-US"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 to America against the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British</a:t>
            </a:r>
          </a:p>
          <a:p>
            <a:pPr marL="742950" marR="0" lvl="1" indent="-28575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Foreign wife Marie Antoinette aka “Madame Deficit” $$$</a:t>
            </a:r>
            <a:endParaRPr lang="en-US"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INCREASE TAXES</a:t>
            </a:r>
          </a:p>
          <a:p>
            <a:pPr marL="742950" marR="0" lvl="1" indent="-28575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Called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meeting of Estates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igh school design template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oks on the sid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een lines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ark clou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eme3">
  <a:themeElements>
    <a:clrScheme name="Default Design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eme4">
  <a:themeElements>
    <a:clrScheme name="Schoolreport07_iw_13 1">
      <a:dk1>
        <a:srgbClr val="000000"/>
      </a:dk1>
      <a:lt1>
        <a:srgbClr val="FFFFFF"/>
      </a:lt1>
      <a:dk2>
        <a:srgbClr val="111111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3333FF"/>
      </a:hlink>
      <a:folHlink>
        <a:srgbClr val="00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halk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522</Words>
  <Application>Microsoft Office PowerPoint</Application>
  <PresentationFormat>On-screen Show (4:3)</PresentationFormat>
  <Paragraphs>85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Calibri</vt:lpstr>
      <vt:lpstr>Noto Sans Symbols</vt:lpstr>
      <vt:lpstr>Palatino Linotype</vt:lpstr>
      <vt:lpstr>Century Gothic</vt:lpstr>
      <vt:lpstr>Times New Roman</vt:lpstr>
      <vt:lpstr>Arial</vt:lpstr>
      <vt:lpstr>Trebuchet MS</vt:lpstr>
      <vt:lpstr>Tahoma</vt:lpstr>
      <vt:lpstr>High school design template</vt:lpstr>
      <vt:lpstr>Books on the side</vt:lpstr>
      <vt:lpstr>green lines</vt:lpstr>
      <vt:lpstr>dark cloud</vt:lpstr>
      <vt:lpstr>Theme2</vt:lpstr>
      <vt:lpstr>Theme3</vt:lpstr>
      <vt:lpstr>Theme4</vt:lpstr>
      <vt:lpstr>chalk</vt:lpstr>
      <vt:lpstr>Chapter 7</vt:lpstr>
      <vt:lpstr>CORNELL Questions</vt:lpstr>
      <vt:lpstr>PowerPoint Presentation</vt:lpstr>
      <vt:lpstr>PowerPoint Presentation</vt:lpstr>
      <vt:lpstr>PowerPoint Presentation</vt:lpstr>
      <vt:lpstr>PowerPoint Presentation</vt:lpstr>
      <vt:lpstr>Why?</vt:lpstr>
      <vt:lpstr>Causes of the financial collapse</vt:lpstr>
      <vt:lpstr>Causes…</vt:lpstr>
      <vt:lpstr>Anger on it’s way…</vt:lpstr>
      <vt:lpstr>Tennis Court Oath</vt:lpstr>
      <vt:lpstr>Storming of the Bastille</vt:lpstr>
      <vt:lpstr>Old Regime Ends</vt:lpstr>
      <vt:lpstr>Stubborn King Louis XVI</vt:lpstr>
      <vt:lpstr>Not just the king</vt:lpstr>
      <vt:lpstr>FEAR…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cp:lastModifiedBy>Eriksen Zachary</cp:lastModifiedBy>
  <cp:revision>4</cp:revision>
  <dcterms:modified xsi:type="dcterms:W3CDTF">2017-03-22T11:15:57Z</dcterms:modified>
</cp:coreProperties>
</file>