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64690E-010C-4665-A81B-C907552C4F6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335DB-AB2F-4B63-8709-50A054CA1C2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 – Church Reform and the Crusades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– The Formation of 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loss of life</a:t>
            </a:r>
          </a:p>
          <a:p>
            <a:r>
              <a:rPr lang="en-US" dirty="0" smtClean="0"/>
              <a:t>Fall of Constantinople weakened Byzantine Empire</a:t>
            </a:r>
          </a:p>
          <a:p>
            <a:r>
              <a:rPr lang="en-US" dirty="0" smtClean="0"/>
              <a:t>Intolerance and prejudice displayed by Christians left behind a legacy of bitterness and hatred still around today</a:t>
            </a:r>
          </a:p>
          <a:p>
            <a:r>
              <a:rPr lang="en-US" dirty="0" smtClean="0"/>
              <a:t>European Jews saw increase in persecution</a:t>
            </a:r>
          </a:p>
          <a:p>
            <a:r>
              <a:rPr lang="en-US" dirty="0" smtClean="0"/>
              <a:t>Energy turned toward growth of trade, towns, and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Began in the 900’s</a:t>
            </a:r>
          </a:p>
          <a:p>
            <a:r>
              <a:rPr lang="en-US" dirty="0" smtClean="0"/>
              <a:t>Return to basic principles</a:t>
            </a:r>
          </a:p>
          <a:p>
            <a:r>
              <a:rPr lang="en-US" dirty="0" smtClean="0"/>
              <a:t>Removing the problems</a:t>
            </a:r>
          </a:p>
          <a:p>
            <a:r>
              <a:rPr lang="en-US" dirty="0" smtClean="0"/>
              <a:t>1100’s and 1200’s the Church reorganized to resemble a kingdom</a:t>
            </a:r>
          </a:p>
          <a:p>
            <a:r>
              <a:rPr lang="en-US" u="sng" dirty="0" smtClean="0"/>
              <a:t>Cannon law</a:t>
            </a:r>
            <a:r>
              <a:rPr lang="en-US" dirty="0" smtClean="0"/>
              <a:t> – law of the church. Topics: marriage, divorce, inheritance</a:t>
            </a:r>
          </a:p>
          <a:p>
            <a:r>
              <a:rPr lang="en-US" dirty="0" smtClean="0"/>
              <a:t>Collection of tithes for social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Cathedrals – Cities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large and extravagant churches in cities</a:t>
            </a:r>
          </a:p>
          <a:p>
            <a:r>
              <a:rPr lang="en-US" dirty="0" smtClean="0"/>
              <a:t>Around the 1100’s there was a shift from Romanesque to Gothic architecture</a:t>
            </a:r>
          </a:p>
          <a:p>
            <a:r>
              <a:rPr lang="en-US" dirty="0" smtClean="0"/>
              <a:t>Size and light through stained glass windows meant to inspire worshipers</a:t>
            </a:r>
            <a:endParaRPr lang="en-US" dirty="0"/>
          </a:p>
          <a:p>
            <a:r>
              <a:rPr lang="en-US" dirty="0" smtClean="0"/>
              <a:t>500 </a:t>
            </a:r>
            <a:r>
              <a:rPr lang="en-US" dirty="0" smtClean="0"/>
              <a:t>cathedrals built </a:t>
            </a:r>
            <a:r>
              <a:rPr lang="en-US" dirty="0" smtClean="0"/>
              <a:t>between 1170 and 1270 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Cathedral of Notre Dame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1910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91" y="2743201"/>
            <a:ext cx="433125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1100" y="5311593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Paris, France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6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of Faith inspired conquest</a:t>
            </a:r>
          </a:p>
          <a:p>
            <a:r>
              <a:rPr lang="en-US" dirty="0" smtClean="0"/>
              <a:t>Muslims closed in on Constantinople in 1093</a:t>
            </a:r>
          </a:p>
          <a:p>
            <a:r>
              <a:rPr lang="en-US" dirty="0" smtClean="0"/>
              <a:t>Pope Urban II calls for a holy war</a:t>
            </a:r>
          </a:p>
          <a:p>
            <a:r>
              <a:rPr lang="en-US" dirty="0" smtClean="0"/>
              <a:t>Goal: regain the holy land, Palestine</a:t>
            </a:r>
          </a:p>
          <a:p>
            <a:r>
              <a:rPr lang="en-US" dirty="0" smtClean="0"/>
              <a:t>Hope: reunite Christendom which had split in 1054</a:t>
            </a:r>
          </a:p>
          <a:p>
            <a:r>
              <a:rPr lang="en-US" dirty="0" smtClean="0"/>
              <a:t>Motivation: Those who went were absolved of their sins, according to Pope</a:t>
            </a:r>
          </a:p>
          <a:p>
            <a:r>
              <a:rPr lang="en-US" dirty="0" smtClean="0"/>
              <a:t>Crusaders came from all walks of life and social classes; many bored feudal knights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1097 about 60,000 knights and volunteers gathered at Constantinople</a:t>
            </a:r>
          </a:p>
          <a:p>
            <a:r>
              <a:rPr lang="en-US" dirty="0" smtClean="0"/>
              <a:t>No strategy and no knowledge of geography, climate, and culture of the Holy Land</a:t>
            </a:r>
          </a:p>
          <a:p>
            <a:r>
              <a:rPr lang="en-US" dirty="0" smtClean="0"/>
              <a:t>On the first Crusade only about 12,000 actually reached Jerusalem</a:t>
            </a:r>
          </a:p>
          <a:p>
            <a:r>
              <a:rPr lang="en-US" dirty="0" smtClean="0"/>
              <a:t>After a month they had captured the city and a narrow strip of land to the North about 650 miles long</a:t>
            </a:r>
          </a:p>
        </p:txBody>
      </p:sp>
    </p:spTree>
    <p:extLst>
      <p:ext uri="{BB962C8B-B14F-4D97-AF65-F5344CB8AC3E}">
        <p14:creationId xmlns:p14="http://schemas.microsoft.com/office/powerpoint/2010/main" val="9766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and Third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1144, the northern city Edessa was recaptured by the Muslims</a:t>
            </a:r>
          </a:p>
          <a:p>
            <a:r>
              <a:rPr lang="en-US" dirty="0" smtClean="0"/>
              <a:t>Second Crusade formed in response but failed</a:t>
            </a:r>
          </a:p>
          <a:p>
            <a:r>
              <a:rPr lang="en-US" dirty="0" smtClean="0"/>
              <a:t>In 1187, the Muslims recaptured Jerusalem as well, led by </a:t>
            </a:r>
            <a:r>
              <a:rPr lang="en-US" u="sng" dirty="0" smtClean="0"/>
              <a:t>Saladin</a:t>
            </a:r>
          </a:p>
          <a:p>
            <a:r>
              <a:rPr lang="en-US" dirty="0" smtClean="0"/>
              <a:t>Third Crusade formed in response</a:t>
            </a:r>
          </a:p>
          <a:p>
            <a:r>
              <a:rPr lang="en-US" dirty="0" smtClean="0"/>
              <a:t>English King Richard the Lion Hearted led the Crusaders</a:t>
            </a:r>
          </a:p>
          <a:p>
            <a:r>
              <a:rPr lang="en-US" dirty="0" smtClean="0"/>
              <a:t>Richard and Saladin agreed to truce in 1192 but Jerusalem remained under Muslim 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Crusading Spirit Fades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Fourth Crusade, 1204</a:t>
            </a:r>
            <a:r>
              <a:rPr lang="en-US" dirty="0" smtClean="0"/>
              <a:t>, Crusaders only made it as far as Constantinople</a:t>
            </a:r>
          </a:p>
          <a:p>
            <a:r>
              <a:rPr lang="en-US" dirty="0" smtClean="0"/>
              <a:t>Looted the city</a:t>
            </a:r>
          </a:p>
          <a:p>
            <a:r>
              <a:rPr lang="en-US" dirty="0" smtClean="0"/>
              <a:t>By this time the spirit had faded</a:t>
            </a:r>
          </a:p>
          <a:p>
            <a:r>
              <a:rPr lang="en-US" dirty="0" smtClean="0"/>
              <a:t>Several weak attempts later but failed terribly</a:t>
            </a:r>
          </a:p>
          <a:p>
            <a:r>
              <a:rPr lang="en-US" dirty="0" smtClean="0"/>
              <a:t>Children’s Crusade of 1212</a:t>
            </a:r>
          </a:p>
          <a:p>
            <a:r>
              <a:rPr lang="en-US" dirty="0" smtClean="0"/>
              <a:t>Spanish “Crusade” – Reconquista and Inquisition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the power of the Church and people’s religious devotions</a:t>
            </a:r>
          </a:p>
          <a:p>
            <a:r>
              <a:rPr lang="en-US" dirty="0" smtClean="0"/>
              <a:t>Opportunities at home for European women</a:t>
            </a:r>
          </a:p>
          <a:p>
            <a:r>
              <a:rPr lang="en-US" dirty="0" smtClean="0"/>
              <a:t>Merchants in Crusader states profit from war</a:t>
            </a:r>
          </a:p>
          <a:p>
            <a:r>
              <a:rPr lang="en-US" dirty="0" smtClean="0"/>
              <a:t>Trade benefited both sides</a:t>
            </a:r>
          </a:p>
          <a:p>
            <a:r>
              <a:rPr lang="en-US" dirty="0" smtClean="0"/>
              <a:t>The failure weakened the power of the Pope</a:t>
            </a:r>
          </a:p>
          <a:p>
            <a:r>
              <a:rPr lang="en-US" dirty="0" smtClean="0"/>
              <a:t>Feudal nobility weakened, kings’ power increased</a:t>
            </a:r>
          </a:p>
        </p:txBody>
      </p:sp>
    </p:spTree>
    <p:extLst>
      <p:ext uri="{BB962C8B-B14F-4D97-AF65-F5344CB8AC3E}">
        <p14:creationId xmlns:p14="http://schemas.microsoft.com/office/powerpoint/2010/main" val="1219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4599</TotalTime>
  <Words>444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Chapter 14 – The Formation of Western Europe</vt:lpstr>
      <vt:lpstr>The Age of Faith</vt:lpstr>
      <vt:lpstr>Cathedrals – Cities of God</vt:lpstr>
      <vt:lpstr>Cathedral of Notre Dame</vt:lpstr>
      <vt:lpstr>The Crusades</vt:lpstr>
      <vt:lpstr>The Crusades</vt:lpstr>
      <vt:lpstr>Second and Third Crusades</vt:lpstr>
      <vt:lpstr>Crusading Spirit Fades</vt:lpstr>
      <vt:lpstr>Effects of the Crusades</vt:lpstr>
      <vt:lpstr>Effects of the Crusades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– The Formation of Western Europe</dc:title>
  <dc:creator>Xuser</dc:creator>
  <cp:lastModifiedBy>user</cp:lastModifiedBy>
  <cp:revision>13</cp:revision>
  <dcterms:created xsi:type="dcterms:W3CDTF">2012-01-31T00:03:13Z</dcterms:created>
  <dcterms:modified xsi:type="dcterms:W3CDTF">2014-01-06T00:24:27Z</dcterms:modified>
</cp:coreProperties>
</file>